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notesMasterIdLst>
    <p:notesMasterId r:id="rId16"/>
  </p:notesMasterIdLst>
  <p:sldIdLst>
    <p:sldId id="331" r:id="rId2"/>
    <p:sldId id="423" r:id="rId3"/>
    <p:sldId id="409" r:id="rId4"/>
    <p:sldId id="356" r:id="rId5"/>
    <p:sldId id="425" r:id="rId6"/>
    <p:sldId id="411" r:id="rId7"/>
    <p:sldId id="416" r:id="rId8"/>
    <p:sldId id="418" r:id="rId9"/>
    <p:sldId id="417" r:id="rId10"/>
    <p:sldId id="420" r:id="rId11"/>
    <p:sldId id="419" r:id="rId12"/>
    <p:sldId id="410" r:id="rId13"/>
    <p:sldId id="422" r:id="rId14"/>
    <p:sldId id="424" r:id="rId15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F6910A"/>
    <a:srgbClr val="024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4638" autoAdjust="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F0C921-B21A-442B-AD3D-CC2F6447D564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BF8D7B-11E1-41B1-9DD6-B4719F9D1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56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B79FB-9E12-472A-B32E-B5C545236E89}" type="datetimeFigureOut">
              <a:rPr lang="ru-RU" smtClean="0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F79C7-E820-4A4A-A94A-523FD7CCB8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6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95700-5208-4FFD-AE33-FADBF4A7051E}" type="datetimeFigureOut">
              <a:rPr lang="ru-RU" smtClean="0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5022E-BFF5-4FD3-A871-0488084D06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9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080DBA-20D3-4974-A5EA-EFD5510F69B0}" type="datetimeFigureOut">
              <a:rPr lang="ru-RU" smtClean="0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0B420-DFC7-476F-AD74-2719521DDB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6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04EF3-861E-4C57-B5C0-2E3B641E9A17}" type="datetimeFigureOut">
              <a:rPr lang="ru-RU" smtClean="0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0EF38-9777-43A4-9A46-B878691438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6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0AE6F-EE1B-4F03-B6E3-6570E08FADF7}" type="datetimeFigureOut">
              <a:rPr lang="ru-RU" smtClean="0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5083F-6989-4F9C-A086-2474618715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8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5A237-A4B2-4961-B633-418BE63DE0DD}" type="datetimeFigureOut">
              <a:rPr lang="ru-RU" smtClean="0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F0408-CEAE-466E-BB1F-86BA3AEFB6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2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D46C0-7305-4284-8656-4D7CF5AF8CF8}" type="datetimeFigureOut">
              <a:rPr lang="ru-RU" smtClean="0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DD2A7-8748-4F3D-86FC-5037CD2A22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0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CE64E-60C6-4480-958B-ACA704509862}" type="datetimeFigureOut">
              <a:rPr lang="ru-RU" smtClean="0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FE608-77CE-476F-A3D8-C841C3B13A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BF0BA-5079-402D-8087-4DF3DC9057B3}" type="datetimeFigureOut">
              <a:rPr lang="ru-RU" smtClean="0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1869B-E70D-4666-BE7B-90313F7FA8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3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E2BD8-6BEE-491C-B18F-35C53554BBBF}" type="datetimeFigureOut">
              <a:rPr lang="ru-RU" smtClean="0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4B205-F57C-422D-9353-12C5BCF358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9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E622A-9060-4871-BA03-E25C6C45B23A}" type="datetimeFigureOut">
              <a:rPr lang="ru-RU" smtClean="0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B7060-715A-47F6-9079-FCF9F6E40C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5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91BCFB-86B9-4C74-9400-CF7FA2C4C1E4}" type="datetimeFigureOut">
              <a:rPr lang="ru-RU" smtClean="0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B5A7C7-5215-43DF-9CE2-2746D0FF2C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74035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муниципальное бюджетное учреждение  </a:t>
            </a:r>
            <a:b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дополнительного образования </a:t>
            </a:r>
            <a:b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«ЦЕНТР ТВОРЧЕСТВА И РАЗВИТИЯ «ПЛАНЕТА ТАЛАНТОВ»</a:t>
            </a:r>
            <a:r>
              <a:rPr lang="ru-RU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/>
            </a:r>
            <a:br>
              <a:rPr lang="ru-RU" sz="1200" dirty="0" smtClean="0">
                <a:latin typeface="Arial Black" pitchFamily="34" charset="0"/>
              </a:rPr>
            </a:br>
            <a:endParaRPr lang="ru-RU" sz="1200" dirty="0">
              <a:latin typeface="Arial Black" pitchFamily="34" charset="0"/>
            </a:endParaRPr>
          </a:p>
        </p:txBody>
      </p:sp>
      <p:pic>
        <p:nvPicPr>
          <p:cNvPr id="1026" name="Picture 2" descr="D:\60c3905b1d3979e353fe53a130aea5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4104456" cy="274252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1691680" cy="1691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1916832"/>
            <a:ext cx="72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Адаптированная </a:t>
            </a:r>
            <a:r>
              <a:rPr lang="ru-RU" sz="20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общеразвивающая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программа художественной направленности для детей с нарушением слуха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«Неограниченное творчество»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(возраст 7-14 лет)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364088" y="4077072"/>
            <a:ext cx="3779912" cy="622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Докладчик: </a:t>
            </a:r>
          </a:p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Соколова Наталья Дмитриевна, педагог дополнительного образования</a:t>
            </a:r>
            <a:endParaRPr lang="ru-RU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843808" y="6237312"/>
            <a:ext cx="436855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65125" marR="0" lvl="0" indent="-255588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г. Ачинск 2018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5445224"/>
            <a:ext cx="3855343" cy="1296144"/>
          </a:xfrm>
        </p:spPr>
        <p:txBody>
          <a:bodyPr>
            <a:normAutofit/>
          </a:bodyPr>
          <a:lstStyle/>
          <a:p>
            <a:pPr marL="365125" indent="-255588" algn="ctr">
              <a:spcBef>
                <a:spcPts val="300"/>
              </a:spcBef>
              <a:spcAft>
                <a:spcPts val="60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 Новосибирск</a:t>
            </a:r>
            <a:b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2017</a:t>
            </a:r>
            <a:b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dirty="0" smtClean="0"/>
              <a:t>  </a:t>
            </a:r>
          </a:p>
        </p:txBody>
      </p:sp>
      <p:sp>
        <p:nvSpPr>
          <p:cNvPr id="6147" name="Объект 1"/>
          <p:cNvSpPr>
            <a:spLocks noGrp="1"/>
          </p:cNvSpPr>
          <p:nvPr>
            <p:ph idx="1"/>
          </p:nvPr>
        </p:nvSpPr>
        <p:spPr>
          <a:xfrm>
            <a:off x="179512" y="428625"/>
            <a:ext cx="8507288" cy="134419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Всероссийский форум глухих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0"/>
            <a:ext cx="371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7650" name="Picture 2" descr="https://pp.userapi.com/c840538/v840538008/d90d/yUVdmj3X6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429000"/>
            <a:ext cx="4680520" cy="3302018"/>
          </a:xfrm>
          <a:prstGeom prst="rect">
            <a:avLst/>
          </a:prstGeom>
          <a:noFill/>
        </p:spPr>
      </p:pic>
      <p:pic>
        <p:nvPicPr>
          <p:cNvPr id="27652" name="Picture 4" descr="https://pp.userapi.com/c840538/v840538008/d9a3/b9LCzpVO_QA.jpg"/>
          <p:cNvPicPr>
            <a:picLocks noChangeAspect="1" noChangeArrowheads="1"/>
          </p:cNvPicPr>
          <p:nvPr/>
        </p:nvPicPr>
        <p:blipFill>
          <a:blip r:embed="rId3" cstate="print"/>
          <a:srcRect l="11669" r="8430"/>
          <a:stretch>
            <a:fillRect/>
          </a:stretch>
        </p:blipFill>
        <p:spPr bwMode="auto">
          <a:xfrm>
            <a:off x="107504" y="1844824"/>
            <a:ext cx="4680520" cy="3444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68760"/>
            <a:ext cx="41764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позволяет 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продемонстрировать собственные умения и навыки</a:t>
            </a:r>
          </a:p>
          <a:p>
            <a:pPr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дает навыки инклюзивного общения</a:t>
            </a:r>
          </a:p>
          <a:p>
            <a:pPr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способствует установлению неформальных дружеских связей, расширению круга общения глухих детей с 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социумом</a:t>
            </a:r>
            <a:endParaRPr lang="ru-RU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626" name="Picture 2" descr="https://pp.userapi.com/c636319/v636319802/171d/9t-Ob1N1AQ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416425" cy="36387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7647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Мастер-класс в формате  «</a:t>
            </a:r>
            <a:r>
              <a:rPr lang="ru-RU" sz="24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дети-детям</a:t>
            </a: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7655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Ежегодное 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изготовление </a:t>
            </a:r>
            <a:r>
              <a:rPr lang="ru-RU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сувениров 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57200" algn="ctr"/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краевые соревнования 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57200" algn="ctr"/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адаптивной верховой езде 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57200" algn="ctr"/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г. Красноярске -  традиция </a:t>
            </a:r>
            <a:r>
              <a:rPr lang="ru-RU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взаимовыгодное сотрудничество </a:t>
            </a:r>
            <a:r>
              <a:rPr lang="ru-RU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благотворителями</a:t>
            </a:r>
            <a:endParaRPr lang="ru-RU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5" t="370" r="17301" b="14079"/>
          <a:stretch/>
        </p:blipFill>
        <p:spPr>
          <a:xfrm>
            <a:off x="0" y="2686054"/>
            <a:ext cx="4104456" cy="4221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2" b="5900"/>
          <a:stretch/>
        </p:blipFill>
        <p:spPr>
          <a:xfrm>
            <a:off x="5428387" y="2520170"/>
            <a:ext cx="1975849" cy="2271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1983" r="23314" b="-1983"/>
          <a:stretch/>
        </p:blipFill>
        <p:spPr>
          <a:xfrm>
            <a:off x="7223888" y="3156997"/>
            <a:ext cx="1862962" cy="3750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1" t="12599" r="2751" b="11151"/>
          <a:stretch/>
        </p:blipFill>
        <p:spPr>
          <a:xfrm>
            <a:off x="4086140" y="4386718"/>
            <a:ext cx="2193343" cy="250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1"/>
          <p:cNvSpPr>
            <a:spLocks noGrp="1"/>
          </p:cNvSpPr>
          <p:nvPr>
            <p:ph idx="1"/>
          </p:nvPr>
        </p:nvSpPr>
        <p:spPr>
          <a:xfrm>
            <a:off x="4644008" y="188640"/>
            <a:ext cx="4320480" cy="6383631"/>
          </a:xfrm>
        </p:spPr>
        <p:txBody>
          <a:bodyPr>
            <a:noAutofit/>
          </a:bodyPr>
          <a:lstStyle/>
          <a:p>
            <a:pPr marL="6350" indent="166688">
              <a:spcAft>
                <a:spcPts val="60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Праздники и внеурочные мероприятия собирают вместе детей с нарушением слуха и детей без особенностей развития.</a:t>
            </a:r>
          </a:p>
          <a:p>
            <a:pPr marL="6350" indent="166688">
              <a:spcAft>
                <a:spcPts val="60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Живое общение в неформальной дружеской атмосфере – это практическое внедрение инклюзивного воспитания в практику. </a:t>
            </a:r>
          </a:p>
          <a:p>
            <a:pPr marL="6350" indent="166688">
              <a:spcAft>
                <a:spcPts val="60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 повод оглянуться на особенности других людей, найти общий язык, проявить взаимоуважение и по-настоящему укрепить дружбу. </a:t>
            </a:r>
          </a:p>
        </p:txBody>
      </p:sp>
      <p:pic>
        <p:nvPicPr>
          <p:cNvPr id="28674" name="Picture 2" descr="https://pp.userapi.com/c604417/v604417802/c334/6AsHrwXL9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581"/>
            <a:ext cx="4283968" cy="3018316"/>
          </a:xfrm>
          <a:prstGeom prst="rect">
            <a:avLst/>
          </a:prstGeom>
          <a:noFill/>
        </p:spPr>
      </p:pic>
      <p:pic>
        <p:nvPicPr>
          <p:cNvPr id="6" name="Picture 4" descr="https://pp.userapi.com/c639831/v639831909/40a08/Er__lTkxg_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04491"/>
            <a:ext cx="2660206" cy="2316797"/>
          </a:xfrm>
          <a:prstGeom prst="rect">
            <a:avLst/>
          </a:prstGeom>
          <a:noFill/>
        </p:spPr>
      </p:pic>
      <p:pic>
        <p:nvPicPr>
          <p:cNvPr id="7" name="Picture 2" descr="https://pp.userapi.com/c629530/v629530802/23d8f/nLhmiuYVP5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443514"/>
            <a:ext cx="2016224" cy="2443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26642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БЛАГОДАРИМ ЗА ВНИМАНИЕ!</a:t>
            </a:r>
            <a:b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1691680" cy="1691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8" y="6165303"/>
            <a:ext cx="446689" cy="442523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683568" y="6165304"/>
            <a:ext cx="2014363" cy="4363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(39151) 3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165304"/>
            <a:ext cx="420258" cy="420258"/>
          </a:xfrm>
          <a:prstGeom prst="rect">
            <a:avLst/>
          </a:prstGeom>
        </p:spPr>
      </p:pic>
      <p:sp>
        <p:nvSpPr>
          <p:cNvPr id="7" name="CustomShape 1"/>
          <p:cNvSpPr/>
          <p:nvPr/>
        </p:nvSpPr>
        <p:spPr>
          <a:xfrm>
            <a:off x="3131840" y="6165304"/>
            <a:ext cx="2466920" cy="4728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 err="1" smtClean="0">
                <a:solidFill>
                  <a:srgbClr val="0000FF"/>
                </a:solidFill>
              </a:rPr>
              <a:t>планетаталантов.рф</a:t>
            </a:r>
            <a:r>
              <a:rPr lang="ru-RU" u="sng" dirty="0" smtClean="0">
                <a:solidFill>
                  <a:srgbClr val="0000FF"/>
                </a:solidFill>
              </a:rPr>
              <a:t> 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237312"/>
            <a:ext cx="430157" cy="357480"/>
          </a:xfrm>
          <a:prstGeom prst="rect">
            <a:avLst/>
          </a:prstGeom>
        </p:spPr>
      </p:pic>
      <p:sp>
        <p:nvSpPr>
          <p:cNvPr id="9" name="CustomShape 1"/>
          <p:cNvSpPr/>
          <p:nvPr/>
        </p:nvSpPr>
        <p:spPr>
          <a:xfrm>
            <a:off x="6228184" y="6165304"/>
            <a:ext cx="2487867" cy="4728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https://vk.com/achdo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642937"/>
          </a:xfrm>
        </p:spPr>
        <p:txBody>
          <a:bodyPr>
            <a:normAutofit/>
          </a:bodyPr>
          <a:lstStyle/>
          <a:p>
            <a:pPr marL="365125" indent="-255588" algn="ctr">
              <a:spcBef>
                <a:spcPts val="300"/>
              </a:spcBef>
              <a:spcAft>
                <a:spcPts val="600"/>
              </a:spcAft>
            </a:pPr>
            <a:r>
              <a:rPr lang="ru-RU" smtClean="0"/>
              <a:t>  </a:t>
            </a:r>
          </a:p>
        </p:txBody>
      </p:sp>
      <p:sp>
        <p:nvSpPr>
          <p:cNvPr id="6147" name="Объект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635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МБУ ДО «Центр творчества и развития 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Планета талантов»:</a:t>
            </a:r>
          </a:p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создана универсальная </a:t>
            </a:r>
            <a:r>
              <a:rPr lang="ru-RU" sz="24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безбарьерная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среда для инклюзивного образования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восемь педагогов прошли обучение по направлению «Инклюзивное образование»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разработаны и реализуются шесть адаптированных </a:t>
            </a:r>
            <a:r>
              <a:rPr lang="ru-RU" sz="24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общеразвивающих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программ художественной и технической направленности</a:t>
            </a:r>
          </a:p>
          <a:p>
            <a:pPr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1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614364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08720"/>
            <a:ext cx="7962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«НЕОГРАНИЧЕННОЕ ТВОРЧЕСТВО»</a:t>
            </a:r>
            <a:endParaRPr lang="ru-RU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D:\mnk3r_q25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37584"/>
            <a:ext cx="7560840" cy="4871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72271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программы:</a:t>
            </a:r>
            <a:endParaRPr lang="ru-RU" sz="2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14288" algn="just">
              <a:spcAft>
                <a:spcPts val="1200"/>
              </a:spcAft>
              <a:buNone/>
            </a:pPr>
            <a:r>
              <a:rPr lang="ru-RU" sz="2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Формирование и развитие творческих способностей обучающихся посредством приобретения  специальных знаний и умений в декоративной лепке.</a:t>
            </a:r>
          </a:p>
          <a:p>
            <a:pPr algn="ctr">
              <a:spcAft>
                <a:spcPts val="1200"/>
              </a:spcAft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 </a:t>
            </a:r>
            <a:r>
              <a:rPr lang="ru-RU" sz="2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программы:</a:t>
            </a:r>
            <a:endParaRPr lang="ru-RU" sz="2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образовательные</a:t>
            </a:r>
            <a:r>
              <a:rPr lang="ru-RU" sz="2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обучить навыкам декоративной лепки;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развивающие </a:t>
            </a:r>
            <a:r>
              <a:rPr lang="ru-RU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развивать интерес к данному виду творчества;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воспитательные</a:t>
            </a:r>
            <a:r>
              <a:rPr lang="ru-RU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воспитывать адекватное отношение к результатам собственной деятельности и деятельности других, формировать основы самооценки;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коррекционные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ru-RU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совершенствовать мелкую моторику, зрительно-двигательную координацию, координацию движений обеих рук</a:t>
            </a:r>
            <a:r>
              <a:rPr lang="ru-RU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1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Организация деятельности: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индивидуальная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групповая 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Формы занятий:</a:t>
            </a:r>
          </a:p>
          <a:p>
            <a:pPr marL="109537" indent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практикум</a:t>
            </a:r>
          </a:p>
          <a:p>
            <a:pPr marL="109537" indent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выставка детских работ</a:t>
            </a:r>
          </a:p>
          <a:p>
            <a:pPr marL="109537" indent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конкурсы</a:t>
            </a:r>
          </a:p>
          <a:p>
            <a:pPr marL="109537" indent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ярмарка</a:t>
            </a:r>
          </a:p>
          <a:p>
            <a:pPr marL="109537" indent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мастер-классы</a:t>
            </a:r>
          </a:p>
          <a:p>
            <a:pPr marL="109537" indent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занятие-беседа</a:t>
            </a:r>
          </a:p>
          <a:p>
            <a:pPr marL="109537" indent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занятие-экскурсия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642937"/>
          </a:xfrm>
        </p:spPr>
        <p:txBody>
          <a:bodyPr>
            <a:normAutofit/>
          </a:bodyPr>
          <a:lstStyle/>
          <a:p>
            <a:pPr marL="365125" indent="-255588" algn="ctr">
              <a:spcBef>
                <a:spcPts val="300"/>
              </a:spcBef>
              <a:spcAft>
                <a:spcPts val="600"/>
              </a:spcAft>
            </a:pPr>
            <a:r>
              <a:rPr lang="ru-RU" smtClean="0"/>
              <a:t>  </a:t>
            </a:r>
          </a:p>
        </p:txBody>
      </p:sp>
      <p:sp>
        <p:nvSpPr>
          <p:cNvPr id="6147" name="Объект 1"/>
          <p:cNvSpPr>
            <a:spLocks noGrp="1"/>
          </p:cNvSpPr>
          <p:nvPr>
            <p:ph idx="1"/>
          </p:nvPr>
        </p:nvSpPr>
        <p:spPr>
          <a:xfrm>
            <a:off x="10732" y="348655"/>
            <a:ext cx="9133268" cy="1739791"/>
          </a:xfrm>
        </p:spPr>
        <p:txBody>
          <a:bodyPr>
            <a:normAutofit lnSpcReduction="10000"/>
          </a:bodyPr>
          <a:lstStyle/>
          <a:p>
            <a:pPr marL="255588" algn="ctr">
              <a:buNone/>
            </a:pPr>
            <a:endParaRPr lang="ru-RU" sz="2400" dirty="0" smtClean="0"/>
          </a:p>
          <a:p>
            <a:pPr marL="255588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Подарки и сувениры для близких своими руками способствуют поднятию собственной самооценки и служат мотивацией на получение высоких достижений в занятиях 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творчеством</a:t>
            </a:r>
            <a:endParaRPr lang="ru-RU" sz="2400" dirty="0" smtClean="0"/>
          </a:p>
        </p:txBody>
      </p:sp>
      <p:pic>
        <p:nvPicPr>
          <p:cNvPr id="4" name="Picture 2" descr="D:\Fllu0ZPV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01" y="2852936"/>
            <a:ext cx="5290019" cy="398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G2CrxGZFU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24944"/>
            <a:ext cx="2635609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642937"/>
          </a:xfrm>
        </p:spPr>
        <p:txBody>
          <a:bodyPr>
            <a:normAutofit/>
          </a:bodyPr>
          <a:lstStyle/>
          <a:p>
            <a:pPr marL="365125" indent="-255588" algn="ctr">
              <a:spcBef>
                <a:spcPts val="300"/>
              </a:spcBef>
              <a:spcAft>
                <a:spcPts val="600"/>
              </a:spcAft>
            </a:pPr>
            <a:r>
              <a:rPr lang="ru-RU" smtClean="0"/>
              <a:t>  </a:t>
            </a:r>
          </a:p>
        </p:txBody>
      </p:sp>
      <p:sp>
        <p:nvSpPr>
          <p:cNvPr id="6147" name="Объект 1"/>
          <p:cNvSpPr>
            <a:spLocks noGrp="1"/>
          </p:cNvSpPr>
          <p:nvPr>
            <p:ph idx="1"/>
          </p:nvPr>
        </p:nvSpPr>
        <p:spPr>
          <a:xfrm>
            <a:off x="0" y="357188"/>
            <a:ext cx="9144000" cy="2752267"/>
          </a:xfrm>
        </p:spPr>
        <p:txBody>
          <a:bodyPr>
            <a:normAutofit/>
          </a:bodyPr>
          <a:lstStyle/>
          <a:p>
            <a:pPr marL="255588" algn="just">
              <a:buNone/>
            </a:pPr>
            <a:r>
              <a:rPr lang="ru-RU" dirty="0" smtClean="0"/>
              <a:t>   	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Участие 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 всевозможных акциях, от городских до всероссийских – это пример успешной социализации, неформальное дружеское общение на площадках мероприятий,  знакомство со слышащими сверстниками,  новый жизненный опыт вовлечения в активную социальную жизнь общества.</a:t>
            </a:r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4" name="Picture 4" descr="D:\k21T1Y9JJq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68960"/>
            <a:ext cx="4680520" cy="3530892"/>
          </a:xfrm>
          <a:prstGeom prst="rect">
            <a:avLst/>
          </a:prstGeom>
          <a:noFill/>
        </p:spPr>
      </p:pic>
      <p:pic>
        <p:nvPicPr>
          <p:cNvPr id="8" name="Picture 2" descr="D:\CKib50M6XJ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64" y="3011438"/>
            <a:ext cx="3888432" cy="356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5429266"/>
          </a:xfrm>
        </p:spPr>
        <p:txBody>
          <a:bodyPr/>
          <a:lstStyle/>
          <a:p>
            <a:pPr marL="365125" indent="-255588" algn="ctr">
              <a:spcBef>
                <a:spcPts val="300"/>
              </a:spcBef>
              <a:spcAft>
                <a:spcPts val="600"/>
              </a:spcAft>
            </a:pPr>
            <a:r>
              <a:rPr lang="ru-RU" smtClean="0"/>
              <a:t>  </a:t>
            </a:r>
          </a:p>
        </p:txBody>
      </p:sp>
      <p:sp>
        <p:nvSpPr>
          <p:cNvPr id="6147" name="Объект 1"/>
          <p:cNvSpPr>
            <a:spLocks noGrp="1"/>
          </p:cNvSpPr>
          <p:nvPr>
            <p:ph idx="1"/>
          </p:nvPr>
        </p:nvSpPr>
        <p:spPr>
          <a:xfrm>
            <a:off x="457200" y="428624"/>
            <a:ext cx="8229600" cy="614364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361" y="-14289"/>
            <a:ext cx="867528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539750" algn="ctr"/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«Ситуация </a:t>
            </a:r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успеха</a:t>
            </a: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indent="53975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вера </a:t>
            </a:r>
            <a:r>
              <a:rPr lang="ru-RU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себя, 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53975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творческий потенциал и возможности, </a:t>
            </a:r>
          </a:p>
          <a:p>
            <a:pPr indent="53975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позитивный настрой, </a:t>
            </a:r>
          </a:p>
          <a:p>
            <a:pPr indent="53975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преодоление стереотипов и барьеров между мирами слышащих и людей с нарушением слуха</a:t>
            </a:r>
            <a:endParaRPr lang="ru-RU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5606" name="Picture 6" descr="https://pp.userapi.com/c604417/v604417802/bfbd/Pa7D0_EBm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08920"/>
            <a:ext cx="5719830" cy="4149080"/>
          </a:xfrm>
          <a:prstGeom prst="rect">
            <a:avLst/>
          </a:prstGeom>
          <a:noFill/>
        </p:spPr>
      </p:pic>
      <p:pic>
        <p:nvPicPr>
          <p:cNvPr id="25602" name="Picture 2" descr="https://pp.userapi.com/c636319/v636319802/176d/OJt4O8enK_Q.jpg"/>
          <p:cNvPicPr>
            <a:picLocks noChangeAspect="1" noChangeArrowheads="1"/>
          </p:cNvPicPr>
          <p:nvPr/>
        </p:nvPicPr>
        <p:blipFill rotWithShape="1">
          <a:blip r:embed="rId3" cstate="print"/>
          <a:srcRect t="14650"/>
          <a:stretch/>
        </p:blipFill>
        <p:spPr bwMode="auto">
          <a:xfrm>
            <a:off x="6026958" y="2708920"/>
            <a:ext cx="3005688" cy="4039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5429266"/>
          </a:xfrm>
        </p:spPr>
        <p:txBody>
          <a:bodyPr/>
          <a:lstStyle/>
          <a:p>
            <a:pPr marL="365125" indent="-255588" algn="ctr">
              <a:spcBef>
                <a:spcPts val="300"/>
              </a:spcBef>
              <a:spcAft>
                <a:spcPts val="600"/>
              </a:spcAft>
            </a:pPr>
            <a:r>
              <a:rPr lang="ru-RU" smtClean="0"/>
              <a:t>  </a:t>
            </a:r>
          </a:p>
        </p:txBody>
      </p:sp>
      <p:sp>
        <p:nvSpPr>
          <p:cNvPr id="6147" name="Объект 1"/>
          <p:cNvSpPr>
            <a:spLocks noGrp="1"/>
          </p:cNvSpPr>
          <p:nvPr>
            <p:ph idx="1"/>
          </p:nvPr>
        </p:nvSpPr>
        <p:spPr>
          <a:xfrm>
            <a:off x="4572000" y="1196752"/>
            <a:ext cx="4392488" cy="53755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Участие в конкурсах различного уровня наравне со слышащими сверстниками – это возможность продемонстрировать свои достижения.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 algn="just">
              <a:buNone/>
            </a:pP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а еще это приятные бонусы в виде дипломов, наград и призов 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   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0"/>
            <a:ext cx="371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4579" name="Picture 3" descr="D:\lgtEWEVVrG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3928520" cy="6198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</TotalTime>
  <Words>344</Words>
  <Application>Microsoft Office PowerPoint</Application>
  <PresentationFormat>Экран (4:3)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Тема Office</vt:lpstr>
      <vt:lpstr>муниципальное бюджетное учреждение   дополнительного образования  «ЦЕНТР ТВОРЧЕСТВА И РАЗВИТИЯ «ПЛАНЕТА ТАЛАНТОВ»  </vt:lpstr>
      <vt:lpstr>  </vt:lpstr>
      <vt:lpstr>Презентация PowerPoint</vt:lpstr>
      <vt:lpstr>Презентация PowerPoint</vt:lpstr>
      <vt:lpstr>Презентация PowerPoint</vt:lpstr>
      <vt:lpstr>  </vt:lpstr>
      <vt:lpstr>  </vt:lpstr>
      <vt:lpstr>  </vt:lpstr>
      <vt:lpstr>  </vt:lpstr>
      <vt:lpstr> г. Новосибирск  2017   </vt:lpstr>
      <vt:lpstr>Презентация PowerPoint</vt:lpstr>
      <vt:lpstr>Презентация PowerPoint</vt:lpstr>
      <vt:lpstr>Презентация PowerPoint</vt:lpstr>
      <vt:lpstr>БЛАГОДАРИМ ЗА ВНИМАНИЕ! 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АСУС</dc:creator>
  <cp:lastModifiedBy>User</cp:lastModifiedBy>
  <cp:revision>168</cp:revision>
  <dcterms:created xsi:type="dcterms:W3CDTF">2009-11-19T19:33:08Z</dcterms:created>
  <dcterms:modified xsi:type="dcterms:W3CDTF">2018-02-08T10:41:06Z</dcterms:modified>
</cp:coreProperties>
</file>