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C90"/>
    <a:srgbClr val="A33D1D"/>
    <a:srgbClr val="14436A"/>
    <a:srgbClr val="3A927D"/>
    <a:srgbClr val="164770"/>
    <a:srgbClr val="245A4D"/>
    <a:srgbClr val="66C2AC"/>
    <a:srgbClr val="257AC1"/>
    <a:srgbClr val="327E6C"/>
    <a:srgbClr val="1F6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4" d="100"/>
          <a:sy n="114" d="100"/>
        </p:scale>
        <p:origin x="-918" y="-18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22ED3-C105-4276-B80D-F353675369AA}" type="doc">
      <dgm:prSet loTypeId="urn:microsoft.com/office/officeart/2005/8/layout/vList4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950609F-5E12-4B63-8E57-11A9665AC74C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«погасший» учитель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119EA30-C7C5-4F74-9EAC-4931D1F7DCBD}" type="parTrans" cxnId="{8DAD4C51-3323-4D73-8DEF-318A63265B55}">
      <dgm:prSet/>
      <dgm:spPr/>
      <dgm:t>
        <a:bodyPr/>
        <a:lstStyle/>
        <a:p>
          <a:endParaRPr lang="ru-RU"/>
        </a:p>
      </dgm:t>
    </dgm:pt>
    <dgm:pt modelId="{15CF44E9-76C2-4879-8B42-DD2483A68EB1}" type="sibTrans" cxnId="{8DAD4C51-3323-4D73-8DEF-318A63265B55}">
      <dgm:prSet/>
      <dgm:spPr/>
      <dgm:t>
        <a:bodyPr/>
        <a:lstStyle/>
        <a:p>
          <a:endParaRPr lang="ru-RU"/>
        </a:p>
      </dgm:t>
    </dgm:pt>
    <dgm:pt modelId="{245DE4C4-8088-44FE-9B69-B0A9D2F071F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скучающий ученик</a:t>
          </a:r>
          <a:endParaRPr lang="ru-RU" sz="2800" dirty="0"/>
        </a:p>
      </dgm:t>
    </dgm:pt>
    <dgm:pt modelId="{2F905308-1892-430E-B0C1-C895AB947FB5}" type="parTrans" cxnId="{8E408350-5A09-448B-9DF0-98AFFAA1994A}">
      <dgm:prSet/>
      <dgm:spPr/>
      <dgm:t>
        <a:bodyPr/>
        <a:lstStyle/>
        <a:p>
          <a:endParaRPr lang="ru-RU"/>
        </a:p>
      </dgm:t>
    </dgm:pt>
    <dgm:pt modelId="{C7DA37F3-119E-471E-AC9A-62CF3BA89BE6}" type="sibTrans" cxnId="{8E408350-5A09-448B-9DF0-98AFFAA1994A}">
      <dgm:prSet/>
      <dgm:spPr/>
      <dgm:t>
        <a:bodyPr/>
        <a:lstStyle/>
        <a:p>
          <a:endParaRPr lang="ru-RU"/>
        </a:p>
      </dgm:t>
    </dgm:pt>
    <dgm:pt modelId="{1F200F52-6963-46D0-83D0-F3DAB48572F6}" type="pres">
      <dgm:prSet presAssocID="{B3E22ED3-C105-4276-B80D-F353675369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39949-6F6C-4FD7-871B-6D2F7700FC3D}" type="pres">
      <dgm:prSet presAssocID="{B950609F-5E12-4B63-8E57-11A9665AC74C}" presName="comp" presStyleCnt="0"/>
      <dgm:spPr/>
    </dgm:pt>
    <dgm:pt modelId="{8FA6FE6F-0FE0-48C1-8E72-A71510251C81}" type="pres">
      <dgm:prSet presAssocID="{B950609F-5E12-4B63-8E57-11A9665AC74C}" presName="box" presStyleLbl="node1" presStyleIdx="0" presStyleCnt="2"/>
      <dgm:spPr/>
      <dgm:t>
        <a:bodyPr/>
        <a:lstStyle/>
        <a:p>
          <a:endParaRPr lang="ru-RU"/>
        </a:p>
      </dgm:t>
    </dgm:pt>
    <dgm:pt modelId="{4BDF8D60-FCEC-4720-AE6D-F3FC58EAA336}" type="pres">
      <dgm:prSet presAssocID="{B950609F-5E12-4B63-8E57-11A9665AC74C}" presName="img" presStyleLbl="fgImgPlace1" presStyleIdx="0" presStyleCnt="2" custScaleX="102339" custScaleY="94070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5279D9-BF7F-48B9-9221-E1954602610D}" type="pres">
      <dgm:prSet presAssocID="{B950609F-5E12-4B63-8E57-11A9665AC74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ECE85-9349-488C-9FEF-E5111F51E86B}" type="pres">
      <dgm:prSet presAssocID="{15CF44E9-76C2-4879-8B42-DD2483A68EB1}" presName="spacer" presStyleCnt="0"/>
      <dgm:spPr/>
    </dgm:pt>
    <dgm:pt modelId="{A9826ED2-6DDA-44EB-839B-4DDEA84022E9}" type="pres">
      <dgm:prSet presAssocID="{245DE4C4-8088-44FE-9B69-B0A9D2F071F4}" presName="comp" presStyleCnt="0"/>
      <dgm:spPr/>
    </dgm:pt>
    <dgm:pt modelId="{92255A1D-D190-41D7-83E7-4859C0653FED}" type="pres">
      <dgm:prSet presAssocID="{245DE4C4-8088-44FE-9B69-B0A9D2F071F4}" presName="box" presStyleLbl="node1" presStyleIdx="1" presStyleCnt="2"/>
      <dgm:spPr/>
      <dgm:t>
        <a:bodyPr/>
        <a:lstStyle/>
        <a:p>
          <a:endParaRPr lang="ru-RU"/>
        </a:p>
      </dgm:t>
    </dgm:pt>
    <dgm:pt modelId="{41A5601B-5EF2-4D7C-AAE2-FBEC05F44E3B}" type="pres">
      <dgm:prSet presAssocID="{245DE4C4-8088-44FE-9B69-B0A9D2F071F4}" presName="img" presStyleLbl="fgImgPlace1" presStyleIdx="1" presStyleCnt="2" custScaleX="99128"/>
      <dgm:spPr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32DD22-492F-4276-9337-66220A8C8B9E}" type="pres">
      <dgm:prSet presAssocID="{245DE4C4-8088-44FE-9B69-B0A9D2F071F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D4C51-3323-4D73-8DEF-318A63265B55}" srcId="{B3E22ED3-C105-4276-B80D-F353675369AA}" destId="{B950609F-5E12-4B63-8E57-11A9665AC74C}" srcOrd="0" destOrd="0" parTransId="{C119EA30-C7C5-4F74-9EAC-4931D1F7DCBD}" sibTransId="{15CF44E9-76C2-4879-8B42-DD2483A68EB1}"/>
    <dgm:cxn modelId="{7223FEB2-922B-48F3-B6ED-05268E49EE63}" type="presOf" srcId="{245DE4C4-8088-44FE-9B69-B0A9D2F071F4}" destId="{92255A1D-D190-41D7-83E7-4859C0653FED}" srcOrd="0" destOrd="0" presId="urn:microsoft.com/office/officeart/2005/8/layout/vList4#1"/>
    <dgm:cxn modelId="{5FA4A796-5A52-4CEC-BAE3-E5078DF7A8B9}" type="presOf" srcId="{245DE4C4-8088-44FE-9B69-B0A9D2F071F4}" destId="{1A32DD22-492F-4276-9337-66220A8C8B9E}" srcOrd="1" destOrd="0" presId="urn:microsoft.com/office/officeart/2005/8/layout/vList4#1"/>
    <dgm:cxn modelId="{8E408350-5A09-448B-9DF0-98AFFAA1994A}" srcId="{B3E22ED3-C105-4276-B80D-F353675369AA}" destId="{245DE4C4-8088-44FE-9B69-B0A9D2F071F4}" srcOrd="1" destOrd="0" parTransId="{2F905308-1892-430E-B0C1-C895AB947FB5}" sibTransId="{C7DA37F3-119E-471E-AC9A-62CF3BA89BE6}"/>
    <dgm:cxn modelId="{F6F4673D-49C3-4AD9-9A1E-8A46F5D81844}" type="presOf" srcId="{B950609F-5E12-4B63-8E57-11A9665AC74C}" destId="{8C5279D9-BF7F-48B9-9221-E1954602610D}" srcOrd="1" destOrd="0" presId="urn:microsoft.com/office/officeart/2005/8/layout/vList4#1"/>
    <dgm:cxn modelId="{9FDAA629-600B-431B-9F76-0F569C881895}" type="presOf" srcId="{B3E22ED3-C105-4276-B80D-F353675369AA}" destId="{1F200F52-6963-46D0-83D0-F3DAB48572F6}" srcOrd="0" destOrd="0" presId="urn:microsoft.com/office/officeart/2005/8/layout/vList4#1"/>
    <dgm:cxn modelId="{B65EC0DA-6CB0-4924-A3C9-0B467D372758}" type="presOf" srcId="{B950609F-5E12-4B63-8E57-11A9665AC74C}" destId="{8FA6FE6F-0FE0-48C1-8E72-A71510251C81}" srcOrd="0" destOrd="0" presId="urn:microsoft.com/office/officeart/2005/8/layout/vList4#1"/>
    <dgm:cxn modelId="{BCE9EE22-6771-4F79-8552-AD5AE0749264}" type="presParOf" srcId="{1F200F52-6963-46D0-83D0-F3DAB48572F6}" destId="{5EE39949-6F6C-4FD7-871B-6D2F7700FC3D}" srcOrd="0" destOrd="0" presId="urn:microsoft.com/office/officeart/2005/8/layout/vList4#1"/>
    <dgm:cxn modelId="{5D7F611D-EC09-4E7E-B469-F14E069214E3}" type="presParOf" srcId="{5EE39949-6F6C-4FD7-871B-6D2F7700FC3D}" destId="{8FA6FE6F-0FE0-48C1-8E72-A71510251C81}" srcOrd="0" destOrd="0" presId="urn:microsoft.com/office/officeart/2005/8/layout/vList4#1"/>
    <dgm:cxn modelId="{30F98A37-D6C3-4F53-BD6C-AEA087942AA5}" type="presParOf" srcId="{5EE39949-6F6C-4FD7-871B-6D2F7700FC3D}" destId="{4BDF8D60-FCEC-4720-AE6D-F3FC58EAA336}" srcOrd="1" destOrd="0" presId="urn:microsoft.com/office/officeart/2005/8/layout/vList4#1"/>
    <dgm:cxn modelId="{B5B055DC-D333-4F51-829A-5FFDA953D459}" type="presParOf" srcId="{5EE39949-6F6C-4FD7-871B-6D2F7700FC3D}" destId="{8C5279D9-BF7F-48B9-9221-E1954602610D}" srcOrd="2" destOrd="0" presId="urn:microsoft.com/office/officeart/2005/8/layout/vList4#1"/>
    <dgm:cxn modelId="{E47F7703-2D73-454E-AD15-B494EDA3A0C5}" type="presParOf" srcId="{1F200F52-6963-46D0-83D0-F3DAB48572F6}" destId="{85FECE85-9349-488C-9FEF-E5111F51E86B}" srcOrd="1" destOrd="0" presId="urn:microsoft.com/office/officeart/2005/8/layout/vList4#1"/>
    <dgm:cxn modelId="{3AD9EA2E-CE62-41ED-9FCC-CEB60F68A01F}" type="presParOf" srcId="{1F200F52-6963-46D0-83D0-F3DAB48572F6}" destId="{A9826ED2-6DDA-44EB-839B-4DDEA84022E9}" srcOrd="2" destOrd="0" presId="urn:microsoft.com/office/officeart/2005/8/layout/vList4#1"/>
    <dgm:cxn modelId="{78673DBF-C4A9-4968-B486-C8C37C48DCD6}" type="presParOf" srcId="{A9826ED2-6DDA-44EB-839B-4DDEA84022E9}" destId="{92255A1D-D190-41D7-83E7-4859C0653FED}" srcOrd="0" destOrd="0" presId="urn:microsoft.com/office/officeart/2005/8/layout/vList4#1"/>
    <dgm:cxn modelId="{F3D6C8D8-04B4-4892-A8E4-00635B9942F6}" type="presParOf" srcId="{A9826ED2-6DDA-44EB-839B-4DDEA84022E9}" destId="{41A5601B-5EF2-4D7C-AAE2-FBEC05F44E3B}" srcOrd="1" destOrd="0" presId="urn:microsoft.com/office/officeart/2005/8/layout/vList4#1"/>
    <dgm:cxn modelId="{C021B13B-A8B2-4EB4-BF68-F3B3DE219504}" type="presParOf" srcId="{A9826ED2-6DDA-44EB-839B-4DDEA84022E9}" destId="{1A32DD22-492F-4276-9337-66220A8C8B9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22ED3-C105-4276-B80D-F353675369AA}" type="doc">
      <dgm:prSet loTypeId="urn:microsoft.com/office/officeart/2005/8/layout/vList4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50609F-5E12-4B63-8E57-11A9665AC74C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увлеченный учитель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119EA30-C7C5-4F74-9EAC-4931D1F7DCBD}" type="parTrans" cxnId="{8DAD4C51-3323-4D73-8DEF-318A63265B55}">
      <dgm:prSet/>
      <dgm:spPr/>
      <dgm:t>
        <a:bodyPr/>
        <a:lstStyle/>
        <a:p>
          <a:endParaRPr lang="ru-RU"/>
        </a:p>
      </dgm:t>
    </dgm:pt>
    <dgm:pt modelId="{15CF44E9-76C2-4879-8B42-DD2483A68EB1}" type="sibTrans" cxnId="{8DAD4C51-3323-4D73-8DEF-318A63265B55}">
      <dgm:prSet/>
      <dgm:spPr/>
      <dgm:t>
        <a:bodyPr/>
        <a:lstStyle/>
        <a:p>
          <a:endParaRPr lang="ru-RU"/>
        </a:p>
      </dgm:t>
    </dgm:pt>
    <dgm:pt modelId="{245DE4C4-8088-44FE-9B69-B0A9D2F071F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увлеченный ученик</a:t>
          </a:r>
          <a:endParaRPr lang="ru-RU" sz="2800" dirty="0"/>
        </a:p>
      </dgm:t>
    </dgm:pt>
    <dgm:pt modelId="{2F905308-1892-430E-B0C1-C895AB947FB5}" type="parTrans" cxnId="{8E408350-5A09-448B-9DF0-98AFFAA1994A}">
      <dgm:prSet/>
      <dgm:spPr/>
      <dgm:t>
        <a:bodyPr/>
        <a:lstStyle/>
        <a:p>
          <a:endParaRPr lang="ru-RU"/>
        </a:p>
      </dgm:t>
    </dgm:pt>
    <dgm:pt modelId="{C7DA37F3-119E-471E-AC9A-62CF3BA89BE6}" type="sibTrans" cxnId="{8E408350-5A09-448B-9DF0-98AFFAA1994A}">
      <dgm:prSet/>
      <dgm:spPr/>
      <dgm:t>
        <a:bodyPr/>
        <a:lstStyle/>
        <a:p>
          <a:endParaRPr lang="ru-RU"/>
        </a:p>
      </dgm:t>
    </dgm:pt>
    <dgm:pt modelId="{1F200F52-6963-46D0-83D0-F3DAB48572F6}" type="pres">
      <dgm:prSet presAssocID="{B3E22ED3-C105-4276-B80D-F353675369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39949-6F6C-4FD7-871B-6D2F7700FC3D}" type="pres">
      <dgm:prSet presAssocID="{B950609F-5E12-4B63-8E57-11A9665AC74C}" presName="comp" presStyleCnt="0"/>
      <dgm:spPr/>
    </dgm:pt>
    <dgm:pt modelId="{8FA6FE6F-0FE0-48C1-8E72-A71510251C81}" type="pres">
      <dgm:prSet presAssocID="{B950609F-5E12-4B63-8E57-11A9665AC74C}" presName="box" presStyleLbl="node1" presStyleIdx="0" presStyleCnt="2" custLinFactNeighborX="1832" custLinFactNeighborY="6443"/>
      <dgm:spPr/>
      <dgm:t>
        <a:bodyPr/>
        <a:lstStyle/>
        <a:p>
          <a:endParaRPr lang="ru-RU"/>
        </a:p>
      </dgm:t>
    </dgm:pt>
    <dgm:pt modelId="{4BDF8D60-FCEC-4720-AE6D-F3FC58EAA336}" type="pres">
      <dgm:prSet presAssocID="{B950609F-5E12-4B63-8E57-11A9665AC74C}" presName="img" presStyleLbl="fgImgPlace1" presStyleIdx="0" presStyleCnt="2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5279D9-BF7F-48B9-9221-E1954602610D}" type="pres">
      <dgm:prSet presAssocID="{B950609F-5E12-4B63-8E57-11A9665AC74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ECE85-9349-488C-9FEF-E5111F51E86B}" type="pres">
      <dgm:prSet presAssocID="{15CF44E9-76C2-4879-8B42-DD2483A68EB1}" presName="spacer" presStyleCnt="0"/>
      <dgm:spPr/>
    </dgm:pt>
    <dgm:pt modelId="{A9826ED2-6DDA-44EB-839B-4DDEA84022E9}" type="pres">
      <dgm:prSet presAssocID="{245DE4C4-8088-44FE-9B69-B0A9D2F071F4}" presName="comp" presStyleCnt="0"/>
      <dgm:spPr/>
    </dgm:pt>
    <dgm:pt modelId="{92255A1D-D190-41D7-83E7-4859C0653FED}" type="pres">
      <dgm:prSet presAssocID="{245DE4C4-8088-44FE-9B69-B0A9D2F071F4}" presName="box" presStyleLbl="node1" presStyleIdx="1" presStyleCnt="2"/>
      <dgm:spPr/>
      <dgm:t>
        <a:bodyPr/>
        <a:lstStyle/>
        <a:p>
          <a:endParaRPr lang="ru-RU"/>
        </a:p>
      </dgm:t>
    </dgm:pt>
    <dgm:pt modelId="{41A5601B-5EF2-4D7C-AAE2-FBEC05F44E3B}" type="pres">
      <dgm:prSet presAssocID="{245DE4C4-8088-44FE-9B69-B0A9D2F071F4}" presName="img" presStyleLbl="fgImgPlace1" presStyleIdx="1" presStyleCnt="2"/>
      <dgm:spPr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32DD22-492F-4276-9337-66220A8C8B9E}" type="pres">
      <dgm:prSet presAssocID="{245DE4C4-8088-44FE-9B69-B0A9D2F071F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D4C51-3323-4D73-8DEF-318A63265B55}" srcId="{B3E22ED3-C105-4276-B80D-F353675369AA}" destId="{B950609F-5E12-4B63-8E57-11A9665AC74C}" srcOrd="0" destOrd="0" parTransId="{C119EA30-C7C5-4F74-9EAC-4931D1F7DCBD}" sibTransId="{15CF44E9-76C2-4879-8B42-DD2483A68EB1}"/>
    <dgm:cxn modelId="{8E408350-5A09-448B-9DF0-98AFFAA1994A}" srcId="{B3E22ED3-C105-4276-B80D-F353675369AA}" destId="{245DE4C4-8088-44FE-9B69-B0A9D2F071F4}" srcOrd="1" destOrd="0" parTransId="{2F905308-1892-430E-B0C1-C895AB947FB5}" sibTransId="{C7DA37F3-119E-471E-AC9A-62CF3BA89BE6}"/>
    <dgm:cxn modelId="{28DDF428-7C73-4053-99D3-90EFB56A0850}" type="presOf" srcId="{245DE4C4-8088-44FE-9B69-B0A9D2F071F4}" destId="{1A32DD22-492F-4276-9337-66220A8C8B9E}" srcOrd="1" destOrd="0" presId="urn:microsoft.com/office/officeart/2005/8/layout/vList4#2"/>
    <dgm:cxn modelId="{EB0BC3C1-4298-414B-9404-F8691A0D5192}" type="presOf" srcId="{245DE4C4-8088-44FE-9B69-B0A9D2F071F4}" destId="{92255A1D-D190-41D7-83E7-4859C0653FED}" srcOrd="0" destOrd="0" presId="urn:microsoft.com/office/officeart/2005/8/layout/vList4#2"/>
    <dgm:cxn modelId="{0283F589-529B-4EF1-90E1-7B2751E6983D}" type="presOf" srcId="{B950609F-5E12-4B63-8E57-11A9665AC74C}" destId="{8FA6FE6F-0FE0-48C1-8E72-A71510251C81}" srcOrd="0" destOrd="0" presId="urn:microsoft.com/office/officeart/2005/8/layout/vList4#2"/>
    <dgm:cxn modelId="{52F3A57C-A4C7-4097-AA1F-89449A964D1C}" type="presOf" srcId="{B950609F-5E12-4B63-8E57-11A9665AC74C}" destId="{8C5279D9-BF7F-48B9-9221-E1954602610D}" srcOrd="1" destOrd="0" presId="urn:microsoft.com/office/officeart/2005/8/layout/vList4#2"/>
    <dgm:cxn modelId="{9F7F4ABE-DB67-42D1-9267-01AACC4FB370}" type="presOf" srcId="{B3E22ED3-C105-4276-B80D-F353675369AA}" destId="{1F200F52-6963-46D0-83D0-F3DAB48572F6}" srcOrd="0" destOrd="0" presId="urn:microsoft.com/office/officeart/2005/8/layout/vList4#2"/>
    <dgm:cxn modelId="{2A47D0BD-CFAD-4643-8BF5-74BBAEAD2A66}" type="presParOf" srcId="{1F200F52-6963-46D0-83D0-F3DAB48572F6}" destId="{5EE39949-6F6C-4FD7-871B-6D2F7700FC3D}" srcOrd="0" destOrd="0" presId="urn:microsoft.com/office/officeart/2005/8/layout/vList4#2"/>
    <dgm:cxn modelId="{2D255A70-2790-41FE-802C-757A363B38D9}" type="presParOf" srcId="{5EE39949-6F6C-4FD7-871B-6D2F7700FC3D}" destId="{8FA6FE6F-0FE0-48C1-8E72-A71510251C81}" srcOrd="0" destOrd="0" presId="urn:microsoft.com/office/officeart/2005/8/layout/vList4#2"/>
    <dgm:cxn modelId="{F1AF48B6-58B4-4557-91CE-E805A7731E04}" type="presParOf" srcId="{5EE39949-6F6C-4FD7-871B-6D2F7700FC3D}" destId="{4BDF8D60-FCEC-4720-AE6D-F3FC58EAA336}" srcOrd="1" destOrd="0" presId="urn:microsoft.com/office/officeart/2005/8/layout/vList4#2"/>
    <dgm:cxn modelId="{B9343C20-515C-4385-B6CA-1920FC02F2BA}" type="presParOf" srcId="{5EE39949-6F6C-4FD7-871B-6D2F7700FC3D}" destId="{8C5279D9-BF7F-48B9-9221-E1954602610D}" srcOrd="2" destOrd="0" presId="urn:microsoft.com/office/officeart/2005/8/layout/vList4#2"/>
    <dgm:cxn modelId="{81DC9E9E-83D6-49F0-ABE3-CF792267E951}" type="presParOf" srcId="{1F200F52-6963-46D0-83D0-F3DAB48572F6}" destId="{85FECE85-9349-488C-9FEF-E5111F51E86B}" srcOrd="1" destOrd="0" presId="urn:microsoft.com/office/officeart/2005/8/layout/vList4#2"/>
    <dgm:cxn modelId="{75A2DAB9-A752-4700-99E8-856613E55547}" type="presParOf" srcId="{1F200F52-6963-46D0-83D0-F3DAB48572F6}" destId="{A9826ED2-6DDA-44EB-839B-4DDEA84022E9}" srcOrd="2" destOrd="0" presId="urn:microsoft.com/office/officeart/2005/8/layout/vList4#2"/>
    <dgm:cxn modelId="{EE90B875-8EF9-4724-BC02-46A255C0D255}" type="presParOf" srcId="{A9826ED2-6DDA-44EB-839B-4DDEA84022E9}" destId="{92255A1D-D190-41D7-83E7-4859C0653FED}" srcOrd="0" destOrd="0" presId="urn:microsoft.com/office/officeart/2005/8/layout/vList4#2"/>
    <dgm:cxn modelId="{C1A4C161-7EE0-47D9-AF2D-F7968E8E661B}" type="presParOf" srcId="{A9826ED2-6DDA-44EB-839B-4DDEA84022E9}" destId="{41A5601B-5EF2-4D7C-AAE2-FBEC05F44E3B}" srcOrd="1" destOrd="0" presId="urn:microsoft.com/office/officeart/2005/8/layout/vList4#2"/>
    <dgm:cxn modelId="{F74FCFA1-CEC1-47C1-8817-0CA4635818B7}" type="presParOf" srcId="{A9826ED2-6DDA-44EB-839B-4DDEA84022E9}" destId="{1A32DD22-492F-4276-9337-66220A8C8B9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08485-148A-4E83-B601-15F429E7BCB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242E9C-1BD1-461F-A7F9-4BD5238A36B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14436A"/>
              </a:solidFill>
              <a:latin typeface="Times New Roman" pitchFamily="18" charset="0"/>
              <a:cs typeface="Times New Roman" pitchFamily="18" charset="0"/>
            </a:rPr>
            <a:t>Мотивация, самомотивация.</a:t>
          </a:r>
        </a:p>
        <a:p>
          <a:r>
            <a:rPr lang="ru-RU" sz="2000" b="1" dirty="0" smtClean="0">
              <a:solidFill>
                <a:srgbClr val="14436A"/>
              </a:solidFill>
              <a:latin typeface="Times New Roman" pitchFamily="18" charset="0"/>
              <a:cs typeface="Times New Roman" pitchFamily="18" charset="0"/>
            </a:rPr>
            <a:t>Поиск ученика</a:t>
          </a:r>
          <a:endParaRPr lang="ru-RU" sz="2000" b="1" dirty="0">
            <a:solidFill>
              <a:srgbClr val="14436A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08DCBB-8FD3-44D7-8C9D-55307DAC635E}" type="parTrans" cxnId="{9A87065C-F966-413D-B99C-43C360FFE3F0}">
      <dgm:prSet/>
      <dgm:spPr/>
      <dgm:t>
        <a:bodyPr/>
        <a:lstStyle/>
        <a:p>
          <a:endParaRPr lang="ru-RU"/>
        </a:p>
      </dgm:t>
    </dgm:pt>
    <dgm:pt modelId="{71100F2D-4C30-4CD7-BF5B-D6FAAD0F847D}" type="sibTrans" cxnId="{9A87065C-F966-413D-B99C-43C360FFE3F0}">
      <dgm:prSet/>
      <dgm:spPr/>
      <dgm:t>
        <a:bodyPr/>
        <a:lstStyle/>
        <a:p>
          <a:endParaRPr lang="ru-RU"/>
        </a:p>
      </dgm:t>
    </dgm:pt>
    <dgm:pt modelId="{DAB2A61B-2EB0-4682-B62F-19AF1473037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Методы поиска оригинальной идеи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A1BDDAF-CE14-4739-A9F8-FB4E06C79096}" type="parTrans" cxnId="{14BDBA23-3943-46AD-AF8C-3F3851A32207}">
      <dgm:prSet/>
      <dgm:spPr/>
      <dgm:t>
        <a:bodyPr/>
        <a:lstStyle/>
        <a:p>
          <a:endParaRPr lang="ru-RU"/>
        </a:p>
      </dgm:t>
    </dgm:pt>
    <dgm:pt modelId="{F22E671C-ECB2-4A87-8B4D-AFA399F65A9C}" type="sibTrans" cxnId="{14BDBA23-3943-46AD-AF8C-3F3851A32207}">
      <dgm:prSet/>
      <dgm:spPr/>
      <dgm:t>
        <a:bodyPr/>
        <a:lstStyle/>
        <a:p>
          <a:endParaRPr lang="ru-RU"/>
        </a:p>
      </dgm:t>
    </dgm:pt>
    <dgm:pt modelId="{88D89ABC-9B90-4894-A8F8-8DC0172D63A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Смысл работы. Интерес к науке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8CB35C4-1459-4E8C-A820-CE720F58EFAB}" type="parTrans" cxnId="{9EC6DD64-65B6-4FB5-8D21-0DA6144073A6}">
      <dgm:prSet/>
      <dgm:spPr/>
      <dgm:t>
        <a:bodyPr/>
        <a:lstStyle/>
        <a:p>
          <a:endParaRPr lang="ru-RU"/>
        </a:p>
      </dgm:t>
    </dgm:pt>
    <dgm:pt modelId="{4D4268C8-2F7A-49C0-BB40-D123DAC76789}" type="sibTrans" cxnId="{9EC6DD64-65B6-4FB5-8D21-0DA6144073A6}">
      <dgm:prSet/>
      <dgm:spPr/>
      <dgm:t>
        <a:bodyPr/>
        <a:lstStyle/>
        <a:p>
          <a:endParaRPr lang="ru-RU"/>
        </a:p>
      </dgm:t>
    </dgm:pt>
    <dgm:pt modelId="{A1937891-41C2-44C6-A4A8-587285797BA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Устное выступление. Научная дискуссия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7741855-1909-4C8B-B334-BB9407BEE4D6}" type="parTrans" cxnId="{15093A85-BAF1-4E91-8BD0-2F6545E15A04}">
      <dgm:prSet/>
      <dgm:spPr/>
      <dgm:t>
        <a:bodyPr/>
        <a:lstStyle/>
        <a:p>
          <a:endParaRPr lang="ru-RU"/>
        </a:p>
      </dgm:t>
    </dgm:pt>
    <dgm:pt modelId="{2C50B60B-08FA-4010-BFC6-AD201D2B395C}" type="sibTrans" cxnId="{15093A85-BAF1-4E91-8BD0-2F6545E15A04}">
      <dgm:prSet/>
      <dgm:spPr/>
      <dgm:t>
        <a:bodyPr/>
        <a:lstStyle/>
        <a:p>
          <a:endParaRPr lang="ru-RU"/>
        </a:p>
      </dgm:t>
    </dgm:pt>
    <dgm:pt modelId="{702F0748-3C24-4961-BBA1-E0F871EB38BA}">
      <dgm:prSet/>
      <dgm:spPr/>
      <dgm:t>
        <a:bodyPr/>
        <a:lstStyle/>
        <a:p>
          <a:endParaRPr lang="ru-RU"/>
        </a:p>
      </dgm:t>
    </dgm:pt>
    <dgm:pt modelId="{3FEF06B5-50D5-4947-98E8-57D85FD2F9EA}" type="parTrans" cxnId="{04C2B7C4-2827-407F-9381-9C6A262B46E2}">
      <dgm:prSet/>
      <dgm:spPr/>
      <dgm:t>
        <a:bodyPr/>
        <a:lstStyle/>
        <a:p>
          <a:endParaRPr lang="ru-RU"/>
        </a:p>
      </dgm:t>
    </dgm:pt>
    <dgm:pt modelId="{2694A1A3-CAB0-4EEF-B130-E9994F25B727}" type="sibTrans" cxnId="{04C2B7C4-2827-407F-9381-9C6A262B46E2}">
      <dgm:prSet/>
      <dgm:spPr/>
      <dgm:t>
        <a:bodyPr/>
        <a:lstStyle/>
        <a:p>
          <a:endParaRPr lang="ru-RU"/>
        </a:p>
      </dgm:t>
    </dgm:pt>
    <dgm:pt modelId="{DFE036C4-4848-4626-A281-42BF889A85D4}">
      <dgm:prSet phldrT="[Текст]" custScaleX="130715" custScaleY="25934" custLinFactNeighborX="-18164" custLinFactNeighborY="-55095"/>
      <dgm:spPr/>
      <dgm:t>
        <a:bodyPr/>
        <a:lstStyle/>
        <a:p>
          <a:endParaRPr lang="ru-RU"/>
        </a:p>
      </dgm:t>
    </dgm:pt>
    <dgm:pt modelId="{4179547A-52A4-44A8-BB45-1D0523604588}" type="parTrans" cxnId="{E5BD239F-EC09-498B-ADC6-751CAAFF63E0}">
      <dgm:prSet/>
      <dgm:spPr/>
      <dgm:t>
        <a:bodyPr/>
        <a:lstStyle/>
        <a:p>
          <a:endParaRPr lang="ru-RU"/>
        </a:p>
      </dgm:t>
    </dgm:pt>
    <dgm:pt modelId="{C58F6931-FF9A-4E08-8931-9B399CBD9210}" type="sibTrans" cxnId="{E5BD239F-EC09-498B-ADC6-751CAAFF63E0}">
      <dgm:prSet/>
      <dgm:spPr/>
      <dgm:t>
        <a:bodyPr/>
        <a:lstStyle/>
        <a:p>
          <a:endParaRPr lang="ru-RU"/>
        </a:p>
      </dgm:t>
    </dgm:pt>
    <dgm:pt modelId="{0DD8A904-60EC-47D3-A9F6-FECF6D1EAB97}" type="pres">
      <dgm:prSet presAssocID="{D0408485-148A-4E83-B601-15F429E7BCB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CE1F3-B058-4068-91C6-F63ED01F242D}" type="pres">
      <dgm:prSet presAssocID="{D0408485-148A-4E83-B601-15F429E7BCB4}" presName="arrow" presStyleLbl="bgShp" presStyleIdx="0" presStyleCnt="1" custScaleX="129639" custLinFactNeighborX="-25000" custLinFactNeighborY="40000"/>
      <dgm:spPr/>
      <dgm:t>
        <a:bodyPr/>
        <a:lstStyle/>
        <a:p>
          <a:endParaRPr lang="ru-RU"/>
        </a:p>
      </dgm:t>
    </dgm:pt>
    <dgm:pt modelId="{634A342F-5737-47F0-8E2A-7347415991E5}" type="pres">
      <dgm:prSet presAssocID="{D0408485-148A-4E83-B601-15F429E7BCB4}" presName="arrowDiagram5" presStyleCnt="0"/>
      <dgm:spPr/>
    </dgm:pt>
    <dgm:pt modelId="{342211A2-ECBA-4E38-9BEA-32607454686F}" type="pres">
      <dgm:prSet presAssocID="{10242E9C-1BD1-461F-A7F9-4BD5238A36BF}" presName="bullet5a" presStyleLbl="node1" presStyleIdx="0" presStyleCnt="5" custLinFactX="-300000" custLinFactY="-63050" custLinFactNeighborX="-390474" custLinFactNeighborY="-100000"/>
      <dgm:spPr/>
    </dgm:pt>
    <dgm:pt modelId="{A8A4B75A-2A27-4F79-9F79-210ADF0686F4}" type="pres">
      <dgm:prSet presAssocID="{10242E9C-1BD1-461F-A7F9-4BD5238A36BF}" presName="textBox5a" presStyleLbl="revTx" presStyleIdx="0" presStyleCnt="5" custScaleX="252243" custScaleY="62483" custLinFactX="-38397" custLinFactNeighborX="-100000" custLinFactNeighborY="-22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44571-B03A-49F8-A075-266FBFF79AD2}" type="pres">
      <dgm:prSet presAssocID="{DAB2A61B-2EB0-4682-B62F-19AF14730372}" presName="bullet5b" presStyleLbl="node1" presStyleIdx="1" presStyleCnt="5" custLinFactX="-300000" custLinFactNeighborX="-334381" custLinFactNeighborY="45014"/>
      <dgm:spPr/>
    </dgm:pt>
    <dgm:pt modelId="{FFF7D81C-C607-40DD-8100-0360CCE62288}" type="pres">
      <dgm:prSet presAssocID="{DAB2A61B-2EB0-4682-B62F-19AF14730372}" presName="textBox5b" presStyleLbl="revTx" presStyleIdx="1" presStyleCnt="5" custScaleX="177969" custLinFactNeighborX="-76344" custLinFactNeighborY="-9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8E160-442B-44D4-8F1B-70B6A465D3F6}" type="pres">
      <dgm:prSet presAssocID="{88D89ABC-9B90-4894-A8F8-8DC0172D63A1}" presName="bullet5c" presStyleLbl="node1" presStyleIdx="2" presStyleCnt="5" custLinFactX="-105575" custLinFactNeighborX="-200000" custLinFactNeighborY="-87978"/>
      <dgm:spPr/>
    </dgm:pt>
    <dgm:pt modelId="{7291BD04-F50E-4FC5-84D8-0DBC30A77934}" type="pres">
      <dgm:prSet presAssocID="{88D89ABC-9B90-4894-A8F8-8DC0172D63A1}" presName="textBox5c" presStyleLbl="revTx" presStyleIdx="2" presStyleCnt="5" custScaleX="127698" custScaleY="31367" custLinFactNeighborX="-46122" custLinFactNeighborY="-59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44441-7378-464B-A67C-12B1DBF6504A}" type="pres">
      <dgm:prSet presAssocID="{A1937891-41C2-44C6-A4A8-587285797BA1}" presName="bullet5d" presStyleLbl="node1" presStyleIdx="3" presStyleCnt="5" custLinFactX="-46734" custLinFactY="-42871" custLinFactNeighborX="-100000" custLinFactNeighborY="-100000"/>
      <dgm:spPr/>
    </dgm:pt>
    <dgm:pt modelId="{B7A51EE7-E0B5-427A-9081-2DFBE2996778}" type="pres">
      <dgm:prSet presAssocID="{A1937891-41C2-44C6-A4A8-587285797BA1}" presName="textBox5d" presStyleLbl="revTx" presStyleIdx="3" presStyleCnt="5" custScaleX="130715" custScaleY="25934" custLinFactNeighborX="-40137" custLinFactNeighborY="-49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EEAA-55CD-4DD4-8C62-7EF122D629F4}" type="pres">
      <dgm:prSet presAssocID="{702F0748-3C24-4961-BBA1-E0F871EB38BA}" presName="bullet5e" presStyleLbl="node1" presStyleIdx="4" presStyleCnt="5" custLinFactY="-4779" custLinFactNeighborX="-93334" custLinFactNeighborY="-100000"/>
      <dgm:spPr/>
      <dgm:t>
        <a:bodyPr/>
        <a:lstStyle/>
        <a:p>
          <a:endParaRPr lang="ru-RU"/>
        </a:p>
      </dgm:t>
    </dgm:pt>
    <dgm:pt modelId="{2743A506-461E-4EDC-951B-377907C61950}" type="pres">
      <dgm:prSet presAssocID="{702F0748-3C24-4961-BBA1-E0F871EB38BA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BDBA23-3943-46AD-AF8C-3F3851A32207}" srcId="{D0408485-148A-4E83-B601-15F429E7BCB4}" destId="{DAB2A61B-2EB0-4682-B62F-19AF14730372}" srcOrd="1" destOrd="0" parTransId="{6A1BDDAF-CE14-4739-A9F8-FB4E06C79096}" sibTransId="{F22E671C-ECB2-4A87-8B4D-AFA399F65A9C}"/>
    <dgm:cxn modelId="{E5BD239F-EC09-498B-ADC6-751CAAFF63E0}" srcId="{D0408485-148A-4E83-B601-15F429E7BCB4}" destId="{DFE036C4-4848-4626-A281-42BF889A85D4}" srcOrd="5" destOrd="0" parTransId="{4179547A-52A4-44A8-BB45-1D0523604588}" sibTransId="{C58F6931-FF9A-4E08-8931-9B399CBD9210}"/>
    <dgm:cxn modelId="{9EC6DD64-65B6-4FB5-8D21-0DA6144073A6}" srcId="{D0408485-148A-4E83-B601-15F429E7BCB4}" destId="{88D89ABC-9B90-4894-A8F8-8DC0172D63A1}" srcOrd="2" destOrd="0" parTransId="{38CB35C4-1459-4E8C-A820-CE720F58EFAB}" sibTransId="{4D4268C8-2F7A-49C0-BB40-D123DAC76789}"/>
    <dgm:cxn modelId="{C1758B4C-33F6-45DA-B8C2-6F0A0EA3401E}" type="presOf" srcId="{DAB2A61B-2EB0-4682-B62F-19AF14730372}" destId="{FFF7D81C-C607-40DD-8100-0360CCE62288}" srcOrd="0" destOrd="0" presId="urn:microsoft.com/office/officeart/2005/8/layout/arrow2"/>
    <dgm:cxn modelId="{15093A85-BAF1-4E91-8BD0-2F6545E15A04}" srcId="{D0408485-148A-4E83-B601-15F429E7BCB4}" destId="{A1937891-41C2-44C6-A4A8-587285797BA1}" srcOrd="3" destOrd="0" parTransId="{F7741855-1909-4C8B-B334-BB9407BEE4D6}" sibTransId="{2C50B60B-08FA-4010-BFC6-AD201D2B395C}"/>
    <dgm:cxn modelId="{04C2B7C4-2827-407F-9381-9C6A262B46E2}" srcId="{D0408485-148A-4E83-B601-15F429E7BCB4}" destId="{702F0748-3C24-4961-BBA1-E0F871EB38BA}" srcOrd="4" destOrd="0" parTransId="{3FEF06B5-50D5-4947-98E8-57D85FD2F9EA}" sibTransId="{2694A1A3-CAB0-4EEF-B130-E9994F25B727}"/>
    <dgm:cxn modelId="{DBF97770-1950-4EAC-A59C-67A473A2D218}" type="presOf" srcId="{A1937891-41C2-44C6-A4A8-587285797BA1}" destId="{B7A51EE7-E0B5-427A-9081-2DFBE2996778}" srcOrd="0" destOrd="0" presId="urn:microsoft.com/office/officeart/2005/8/layout/arrow2"/>
    <dgm:cxn modelId="{760D56B9-B270-4442-8824-72A1D0BA47EF}" type="presOf" srcId="{10242E9C-1BD1-461F-A7F9-4BD5238A36BF}" destId="{A8A4B75A-2A27-4F79-9F79-210ADF0686F4}" srcOrd="0" destOrd="0" presId="urn:microsoft.com/office/officeart/2005/8/layout/arrow2"/>
    <dgm:cxn modelId="{9A87065C-F966-413D-B99C-43C360FFE3F0}" srcId="{D0408485-148A-4E83-B601-15F429E7BCB4}" destId="{10242E9C-1BD1-461F-A7F9-4BD5238A36BF}" srcOrd="0" destOrd="0" parTransId="{AA08DCBB-8FD3-44D7-8C9D-55307DAC635E}" sibTransId="{71100F2D-4C30-4CD7-BF5B-D6FAAD0F847D}"/>
    <dgm:cxn modelId="{CCE87DAB-911E-48F5-BB0E-BEA5B8EF2738}" type="presOf" srcId="{88D89ABC-9B90-4894-A8F8-8DC0172D63A1}" destId="{7291BD04-F50E-4FC5-84D8-0DBC30A77934}" srcOrd="0" destOrd="0" presId="urn:microsoft.com/office/officeart/2005/8/layout/arrow2"/>
    <dgm:cxn modelId="{8CB58CF3-8A9B-4FC8-9A0F-A14F376B2FFB}" type="presOf" srcId="{D0408485-148A-4E83-B601-15F429E7BCB4}" destId="{0DD8A904-60EC-47D3-A9F6-FECF6D1EAB97}" srcOrd="0" destOrd="0" presId="urn:microsoft.com/office/officeart/2005/8/layout/arrow2"/>
    <dgm:cxn modelId="{47CBF318-D448-4C78-89CA-ED754D6770C0}" type="presOf" srcId="{702F0748-3C24-4961-BBA1-E0F871EB38BA}" destId="{2743A506-461E-4EDC-951B-377907C61950}" srcOrd="0" destOrd="0" presId="urn:microsoft.com/office/officeart/2005/8/layout/arrow2"/>
    <dgm:cxn modelId="{26A1A55B-093E-4309-92F7-E4CE2FE5F41C}" type="presParOf" srcId="{0DD8A904-60EC-47D3-A9F6-FECF6D1EAB97}" destId="{F48CE1F3-B058-4068-91C6-F63ED01F242D}" srcOrd="0" destOrd="0" presId="urn:microsoft.com/office/officeart/2005/8/layout/arrow2"/>
    <dgm:cxn modelId="{D79A89ED-5093-464E-9633-0410DCD22ED3}" type="presParOf" srcId="{0DD8A904-60EC-47D3-A9F6-FECF6D1EAB97}" destId="{634A342F-5737-47F0-8E2A-7347415991E5}" srcOrd="1" destOrd="0" presId="urn:microsoft.com/office/officeart/2005/8/layout/arrow2"/>
    <dgm:cxn modelId="{7173C243-85A4-482E-8109-12A1C5B8059E}" type="presParOf" srcId="{634A342F-5737-47F0-8E2A-7347415991E5}" destId="{342211A2-ECBA-4E38-9BEA-32607454686F}" srcOrd="0" destOrd="0" presId="urn:microsoft.com/office/officeart/2005/8/layout/arrow2"/>
    <dgm:cxn modelId="{9952D12F-B947-4857-98A2-501C8A17B920}" type="presParOf" srcId="{634A342F-5737-47F0-8E2A-7347415991E5}" destId="{A8A4B75A-2A27-4F79-9F79-210ADF0686F4}" srcOrd="1" destOrd="0" presId="urn:microsoft.com/office/officeart/2005/8/layout/arrow2"/>
    <dgm:cxn modelId="{3D6129B8-DDFC-4C90-B8BD-EBC41034CD7B}" type="presParOf" srcId="{634A342F-5737-47F0-8E2A-7347415991E5}" destId="{48044571-B03A-49F8-A075-266FBFF79AD2}" srcOrd="2" destOrd="0" presId="urn:microsoft.com/office/officeart/2005/8/layout/arrow2"/>
    <dgm:cxn modelId="{D93B4A30-4592-47B4-9407-07B104EE5F36}" type="presParOf" srcId="{634A342F-5737-47F0-8E2A-7347415991E5}" destId="{FFF7D81C-C607-40DD-8100-0360CCE62288}" srcOrd="3" destOrd="0" presId="urn:microsoft.com/office/officeart/2005/8/layout/arrow2"/>
    <dgm:cxn modelId="{C52B02E9-9A12-434F-A029-521155877765}" type="presParOf" srcId="{634A342F-5737-47F0-8E2A-7347415991E5}" destId="{99C8E160-442B-44D4-8F1B-70B6A465D3F6}" srcOrd="4" destOrd="0" presId="urn:microsoft.com/office/officeart/2005/8/layout/arrow2"/>
    <dgm:cxn modelId="{0975E551-2A1D-4C81-8588-FEAC79FE77C9}" type="presParOf" srcId="{634A342F-5737-47F0-8E2A-7347415991E5}" destId="{7291BD04-F50E-4FC5-84D8-0DBC30A77934}" srcOrd="5" destOrd="0" presId="urn:microsoft.com/office/officeart/2005/8/layout/arrow2"/>
    <dgm:cxn modelId="{AE841291-6D98-4B43-9FA0-FE3F723D1C48}" type="presParOf" srcId="{634A342F-5737-47F0-8E2A-7347415991E5}" destId="{4A544441-7378-464B-A67C-12B1DBF6504A}" srcOrd="6" destOrd="0" presId="urn:microsoft.com/office/officeart/2005/8/layout/arrow2"/>
    <dgm:cxn modelId="{2BAFDB69-14A3-4E93-8CEA-BEA55D8E9CF3}" type="presParOf" srcId="{634A342F-5737-47F0-8E2A-7347415991E5}" destId="{B7A51EE7-E0B5-427A-9081-2DFBE2996778}" srcOrd="7" destOrd="0" presId="urn:microsoft.com/office/officeart/2005/8/layout/arrow2"/>
    <dgm:cxn modelId="{8235C7F9-5E90-4AE1-AD0E-2C6577BE891A}" type="presParOf" srcId="{634A342F-5737-47F0-8E2A-7347415991E5}" destId="{0FFEEEAA-55CD-4DD4-8C62-7EF122D629F4}" srcOrd="8" destOrd="0" presId="urn:microsoft.com/office/officeart/2005/8/layout/arrow2"/>
    <dgm:cxn modelId="{8C16CE5C-2A2D-44AD-AE6B-B2E0F45EEAAE}" type="presParOf" srcId="{634A342F-5737-47F0-8E2A-7347415991E5}" destId="{2743A506-461E-4EDC-951B-377907C6195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408485-148A-4E83-B601-15F429E7BCB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242E9C-1BD1-461F-A7F9-4BD5238A36B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Метод фокальных объектов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A08DCBB-8FD3-44D7-8C9D-55307DAC635E}" type="parTrans" cxnId="{9A87065C-F966-413D-B99C-43C360FFE3F0}">
      <dgm:prSet/>
      <dgm:spPr/>
      <dgm:t>
        <a:bodyPr/>
        <a:lstStyle/>
        <a:p>
          <a:endParaRPr lang="ru-RU"/>
        </a:p>
      </dgm:t>
    </dgm:pt>
    <dgm:pt modelId="{71100F2D-4C30-4CD7-BF5B-D6FAAD0F847D}" type="sibTrans" cxnId="{9A87065C-F966-413D-B99C-43C360FFE3F0}">
      <dgm:prSet/>
      <dgm:spPr/>
      <dgm:t>
        <a:bodyPr/>
        <a:lstStyle/>
        <a:p>
          <a:endParaRPr lang="ru-RU"/>
        </a:p>
      </dgm:t>
    </dgm:pt>
    <dgm:pt modelId="{DAB2A61B-2EB0-4682-B62F-19AF1473037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Составление ментальных карт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A1BDDAF-CE14-4739-A9F8-FB4E06C79096}" type="parTrans" cxnId="{14BDBA23-3943-46AD-AF8C-3F3851A32207}">
      <dgm:prSet/>
      <dgm:spPr/>
      <dgm:t>
        <a:bodyPr/>
        <a:lstStyle/>
        <a:p>
          <a:endParaRPr lang="ru-RU"/>
        </a:p>
      </dgm:t>
    </dgm:pt>
    <dgm:pt modelId="{F22E671C-ECB2-4A87-8B4D-AFA399F65A9C}" type="sibTrans" cxnId="{14BDBA23-3943-46AD-AF8C-3F3851A32207}">
      <dgm:prSet/>
      <dgm:spPr/>
      <dgm:t>
        <a:bodyPr/>
        <a:lstStyle/>
        <a:p>
          <a:endParaRPr lang="ru-RU"/>
        </a:p>
      </dgm:t>
    </dgm:pt>
    <dgm:pt modelId="{88D89ABC-9B90-4894-A8F8-8DC0172D63A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Работа с проективными картами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8CB35C4-1459-4E8C-A820-CE720F58EFAB}" type="parTrans" cxnId="{9EC6DD64-65B6-4FB5-8D21-0DA6144073A6}">
      <dgm:prSet/>
      <dgm:spPr/>
      <dgm:t>
        <a:bodyPr/>
        <a:lstStyle/>
        <a:p>
          <a:endParaRPr lang="ru-RU"/>
        </a:p>
      </dgm:t>
    </dgm:pt>
    <dgm:pt modelId="{4D4268C8-2F7A-49C0-BB40-D123DAC76789}" type="sibTrans" cxnId="{9EC6DD64-65B6-4FB5-8D21-0DA6144073A6}">
      <dgm:prSet/>
      <dgm:spPr/>
      <dgm:t>
        <a:bodyPr/>
        <a:lstStyle/>
        <a:p>
          <a:endParaRPr lang="ru-RU"/>
        </a:p>
      </dgm:t>
    </dgm:pt>
    <dgm:pt modelId="{A1937891-41C2-44C6-A4A8-587285797BA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Оригинальная идея работы (проектный	 продукт, выявление личных предпочтений)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7741855-1909-4C8B-B334-BB9407BEE4D6}" type="parTrans" cxnId="{15093A85-BAF1-4E91-8BD0-2F6545E15A04}">
      <dgm:prSet/>
      <dgm:spPr/>
      <dgm:t>
        <a:bodyPr/>
        <a:lstStyle/>
        <a:p>
          <a:endParaRPr lang="ru-RU"/>
        </a:p>
      </dgm:t>
    </dgm:pt>
    <dgm:pt modelId="{2C50B60B-08FA-4010-BFC6-AD201D2B395C}" type="sibTrans" cxnId="{15093A85-BAF1-4E91-8BD0-2F6545E15A04}">
      <dgm:prSet/>
      <dgm:spPr/>
      <dgm:t>
        <a:bodyPr/>
        <a:lstStyle/>
        <a:p>
          <a:endParaRPr lang="ru-RU"/>
        </a:p>
      </dgm:t>
    </dgm:pt>
    <dgm:pt modelId="{0DD8A904-60EC-47D3-A9F6-FECF6D1EAB97}" type="pres">
      <dgm:prSet presAssocID="{D0408485-148A-4E83-B601-15F429E7BCB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CE1F3-B058-4068-91C6-F63ED01F242D}" type="pres">
      <dgm:prSet presAssocID="{D0408485-148A-4E83-B601-15F429E7BCB4}" presName="arrow" presStyleLbl="bgShp" presStyleIdx="0" presStyleCnt="1" custLinFactNeighborX="-25000" custLinFactNeighborY="40000"/>
      <dgm:spPr/>
      <dgm:t>
        <a:bodyPr/>
        <a:lstStyle/>
        <a:p>
          <a:endParaRPr lang="ru-RU"/>
        </a:p>
      </dgm:t>
    </dgm:pt>
    <dgm:pt modelId="{CBCE0665-9256-4183-992A-1462BDEF894C}" type="pres">
      <dgm:prSet presAssocID="{D0408485-148A-4E83-B601-15F429E7BCB4}" presName="arrowDiagram4" presStyleCnt="0"/>
      <dgm:spPr/>
    </dgm:pt>
    <dgm:pt modelId="{F3197886-DB6F-4BFF-BC22-57264977C473}" type="pres">
      <dgm:prSet presAssocID="{10242E9C-1BD1-461F-A7F9-4BD5238A36BF}" presName="bullet4a" presStyleLbl="node1" presStyleIdx="0" presStyleCnt="4" custLinFactX="-108338" custLinFactY="-200000" custLinFactNeighborX="-200000" custLinFactNeighborY="-249652"/>
      <dgm:spPr/>
    </dgm:pt>
    <dgm:pt modelId="{E0CAA5F5-909D-48FB-AFF1-B0E71CE1805E}" type="pres">
      <dgm:prSet presAssocID="{10242E9C-1BD1-461F-A7F9-4BD5238A36BF}" presName="textBox4a" presStyleLbl="revTx" presStyleIdx="0" presStyleCnt="4" custScaleX="131293" custLinFactNeighborX="-41773" custLinFactNeighborY="-6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F25C1-396E-4844-A431-7A4E066137F4}" type="pres">
      <dgm:prSet presAssocID="{DAB2A61B-2EB0-4682-B62F-19AF14730372}" presName="bullet4b" presStyleLbl="node1" presStyleIdx="1" presStyleCnt="4" custLinFactX="-100000" custLinFactY="-69772" custLinFactNeighborX="-153952" custLinFactNeighborY="-100000"/>
      <dgm:spPr/>
    </dgm:pt>
    <dgm:pt modelId="{03CF0C30-9F5C-4853-AE0D-5C005965BD61}" type="pres">
      <dgm:prSet presAssocID="{DAB2A61B-2EB0-4682-B62F-19AF14730372}" presName="textBox4b" presStyleLbl="revTx" presStyleIdx="1" presStyleCnt="4" custScaleX="129496" custLinFactNeighborX="-27453" custLinFactNeighborY="-15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8EFE5-CE56-4618-9F4E-57F994D2517D}" type="pres">
      <dgm:prSet presAssocID="{88D89ABC-9B90-4894-A8F8-8DC0172D63A1}" presName="bullet4c" presStyleLbl="node1" presStyleIdx="2" presStyleCnt="4" custLinFactX="-68590" custLinFactY="-33298" custLinFactNeighborX="-100000" custLinFactNeighborY="-100000"/>
      <dgm:spPr/>
    </dgm:pt>
    <dgm:pt modelId="{33EE22A5-05EC-47C0-BA10-1E0098A1F659}" type="pres">
      <dgm:prSet presAssocID="{88D89ABC-9B90-4894-A8F8-8DC0172D63A1}" presName="textBox4c" presStyleLbl="revTx" presStyleIdx="2" presStyleCnt="4" custScaleX="140656" custScaleY="13774" custLinFactNeighborX="-19145" custLinFactNeighborY="-59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7274D-84B9-41F0-9B04-5AC6E0DA8797}" type="pres">
      <dgm:prSet presAssocID="{A1937891-41C2-44C6-A4A8-587285797BA1}" presName="bullet4d" presStyleLbl="node1" presStyleIdx="3" presStyleCnt="4" custLinFactY="-7997" custLinFactNeighborX="-69004" custLinFactNeighborY="-100000"/>
      <dgm:spPr/>
    </dgm:pt>
    <dgm:pt modelId="{AB58CC9C-8C31-4513-9C29-134B641AC004}" type="pres">
      <dgm:prSet presAssocID="{A1937891-41C2-44C6-A4A8-587285797BA1}" presName="textBox4d" presStyleLbl="revTx" presStyleIdx="3" presStyleCnt="4" custScaleX="162259" custLinFactNeighborX="17053" custLinFactNeighborY="-10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DC5CF-B4B3-483E-B959-89557F50A8DC}" type="presOf" srcId="{D0408485-148A-4E83-B601-15F429E7BCB4}" destId="{0DD8A904-60EC-47D3-A9F6-FECF6D1EAB97}" srcOrd="0" destOrd="0" presId="urn:microsoft.com/office/officeart/2005/8/layout/arrow2"/>
    <dgm:cxn modelId="{14BDBA23-3943-46AD-AF8C-3F3851A32207}" srcId="{D0408485-148A-4E83-B601-15F429E7BCB4}" destId="{DAB2A61B-2EB0-4682-B62F-19AF14730372}" srcOrd="1" destOrd="0" parTransId="{6A1BDDAF-CE14-4739-A9F8-FB4E06C79096}" sibTransId="{F22E671C-ECB2-4A87-8B4D-AFA399F65A9C}"/>
    <dgm:cxn modelId="{9EC6DD64-65B6-4FB5-8D21-0DA6144073A6}" srcId="{D0408485-148A-4E83-B601-15F429E7BCB4}" destId="{88D89ABC-9B90-4894-A8F8-8DC0172D63A1}" srcOrd="2" destOrd="0" parTransId="{38CB35C4-1459-4E8C-A820-CE720F58EFAB}" sibTransId="{4D4268C8-2F7A-49C0-BB40-D123DAC76789}"/>
    <dgm:cxn modelId="{5A44B8DB-CFDF-4749-856F-A115560BD491}" type="presOf" srcId="{10242E9C-1BD1-461F-A7F9-4BD5238A36BF}" destId="{E0CAA5F5-909D-48FB-AFF1-B0E71CE1805E}" srcOrd="0" destOrd="0" presId="urn:microsoft.com/office/officeart/2005/8/layout/arrow2"/>
    <dgm:cxn modelId="{B388C8B6-B4E1-4255-967C-762950814514}" type="presOf" srcId="{88D89ABC-9B90-4894-A8F8-8DC0172D63A1}" destId="{33EE22A5-05EC-47C0-BA10-1E0098A1F659}" srcOrd="0" destOrd="0" presId="urn:microsoft.com/office/officeart/2005/8/layout/arrow2"/>
    <dgm:cxn modelId="{15093A85-BAF1-4E91-8BD0-2F6545E15A04}" srcId="{D0408485-148A-4E83-B601-15F429E7BCB4}" destId="{A1937891-41C2-44C6-A4A8-587285797BA1}" srcOrd="3" destOrd="0" parTransId="{F7741855-1909-4C8B-B334-BB9407BEE4D6}" sibTransId="{2C50B60B-08FA-4010-BFC6-AD201D2B395C}"/>
    <dgm:cxn modelId="{F902BFBB-B5DF-4EBA-ACB7-22F8B01F341A}" type="presOf" srcId="{DAB2A61B-2EB0-4682-B62F-19AF14730372}" destId="{03CF0C30-9F5C-4853-AE0D-5C005965BD61}" srcOrd="0" destOrd="0" presId="urn:microsoft.com/office/officeart/2005/8/layout/arrow2"/>
    <dgm:cxn modelId="{22FE1A61-08C2-40FC-B8E6-C79A2E1A3624}" type="presOf" srcId="{A1937891-41C2-44C6-A4A8-587285797BA1}" destId="{AB58CC9C-8C31-4513-9C29-134B641AC004}" srcOrd="0" destOrd="0" presId="urn:microsoft.com/office/officeart/2005/8/layout/arrow2"/>
    <dgm:cxn modelId="{9A87065C-F966-413D-B99C-43C360FFE3F0}" srcId="{D0408485-148A-4E83-B601-15F429E7BCB4}" destId="{10242E9C-1BD1-461F-A7F9-4BD5238A36BF}" srcOrd="0" destOrd="0" parTransId="{AA08DCBB-8FD3-44D7-8C9D-55307DAC635E}" sibTransId="{71100F2D-4C30-4CD7-BF5B-D6FAAD0F847D}"/>
    <dgm:cxn modelId="{E54D2C2B-FEE4-49ED-8E71-8E08B1C240BD}" type="presParOf" srcId="{0DD8A904-60EC-47D3-A9F6-FECF6D1EAB97}" destId="{F48CE1F3-B058-4068-91C6-F63ED01F242D}" srcOrd="0" destOrd="0" presId="urn:microsoft.com/office/officeart/2005/8/layout/arrow2"/>
    <dgm:cxn modelId="{71D88C5A-3FA9-4B54-A868-9EAD009E94D0}" type="presParOf" srcId="{0DD8A904-60EC-47D3-A9F6-FECF6D1EAB97}" destId="{CBCE0665-9256-4183-992A-1462BDEF894C}" srcOrd="1" destOrd="0" presId="urn:microsoft.com/office/officeart/2005/8/layout/arrow2"/>
    <dgm:cxn modelId="{8DD57CB3-0960-4DD4-970B-147E37753DA2}" type="presParOf" srcId="{CBCE0665-9256-4183-992A-1462BDEF894C}" destId="{F3197886-DB6F-4BFF-BC22-57264977C473}" srcOrd="0" destOrd="0" presId="urn:microsoft.com/office/officeart/2005/8/layout/arrow2"/>
    <dgm:cxn modelId="{EC6791EF-8664-4032-B714-D1717A0CD651}" type="presParOf" srcId="{CBCE0665-9256-4183-992A-1462BDEF894C}" destId="{E0CAA5F5-909D-48FB-AFF1-B0E71CE1805E}" srcOrd="1" destOrd="0" presId="urn:microsoft.com/office/officeart/2005/8/layout/arrow2"/>
    <dgm:cxn modelId="{E51E1668-518F-45CE-91E0-9F70181376D4}" type="presParOf" srcId="{CBCE0665-9256-4183-992A-1462BDEF894C}" destId="{DAAF25C1-396E-4844-A431-7A4E066137F4}" srcOrd="2" destOrd="0" presId="urn:microsoft.com/office/officeart/2005/8/layout/arrow2"/>
    <dgm:cxn modelId="{56A8A0B7-6EDD-4009-BF02-237F3159871B}" type="presParOf" srcId="{CBCE0665-9256-4183-992A-1462BDEF894C}" destId="{03CF0C30-9F5C-4853-AE0D-5C005965BD61}" srcOrd="3" destOrd="0" presId="urn:microsoft.com/office/officeart/2005/8/layout/arrow2"/>
    <dgm:cxn modelId="{ACF6A362-1D78-4C03-989C-6EA56E10DCBB}" type="presParOf" srcId="{CBCE0665-9256-4183-992A-1462BDEF894C}" destId="{79A8EFE5-CE56-4618-9F4E-57F994D2517D}" srcOrd="4" destOrd="0" presId="urn:microsoft.com/office/officeart/2005/8/layout/arrow2"/>
    <dgm:cxn modelId="{A9CCD745-4D07-413C-997B-8AFDF400FA08}" type="presParOf" srcId="{CBCE0665-9256-4183-992A-1462BDEF894C}" destId="{33EE22A5-05EC-47C0-BA10-1E0098A1F659}" srcOrd="5" destOrd="0" presId="urn:microsoft.com/office/officeart/2005/8/layout/arrow2"/>
    <dgm:cxn modelId="{1F44BD3C-BD2F-4E68-A959-0A250810D9F6}" type="presParOf" srcId="{CBCE0665-9256-4183-992A-1462BDEF894C}" destId="{1087274D-84B9-41F0-9B04-5AC6E0DA8797}" srcOrd="6" destOrd="0" presId="urn:microsoft.com/office/officeart/2005/8/layout/arrow2"/>
    <dgm:cxn modelId="{4C3254DB-F5D1-44A3-ABF0-2C84C5116759}" type="presParOf" srcId="{CBCE0665-9256-4183-992A-1462BDEF894C}" destId="{AB58CC9C-8C31-4513-9C29-134B641AC00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6B2622-94DD-4B1D-B8B6-8B426DEAA9A0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8FE8CE-67AA-4A29-ACDD-BAFC7F1C74F5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Научная дискуссия Языковые формулы для ученика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0B3F06A9-CF8C-4859-96A0-6D6BAFE94901}" type="parTrans" cxnId="{235BFAB9-0F53-4828-931C-A7E97D004094}">
      <dgm:prSet/>
      <dgm:spPr/>
      <dgm:t>
        <a:bodyPr/>
        <a:lstStyle/>
        <a:p>
          <a:endParaRPr lang="ru-RU"/>
        </a:p>
      </dgm:t>
    </dgm:pt>
    <dgm:pt modelId="{B2BE89E0-613D-4D0E-97DB-01000E642A49}" type="sibTrans" cxnId="{235BFAB9-0F53-4828-931C-A7E97D004094}">
      <dgm:prSet/>
      <dgm:spPr/>
      <dgm:t>
        <a:bodyPr/>
        <a:lstStyle/>
        <a:p>
          <a:endParaRPr lang="ru-RU"/>
        </a:p>
      </dgm:t>
    </dgm:pt>
    <dgm:pt modelId="{9396BA00-CA4C-4560-A5A7-F95174F256BC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Теория: понятие научной дискуссии, культура ведения дискуссии, стандартные обороты речи для выражения полного или частичного согласия/несогласия, дополнения, сомнения, запроса информации и т.д.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EC98996-1499-4716-8909-4D35D73B1BA2}" type="parTrans" cxnId="{78CD64DE-942C-4B20-A7F9-45DC4B37F24F}">
      <dgm:prSet/>
      <dgm:spPr/>
      <dgm:t>
        <a:bodyPr/>
        <a:lstStyle/>
        <a:p>
          <a:endParaRPr lang="ru-RU"/>
        </a:p>
      </dgm:t>
    </dgm:pt>
    <dgm:pt modelId="{67077466-ADA8-4298-80D7-8C2FF87B74B5}" type="sibTrans" cxnId="{78CD64DE-942C-4B20-A7F9-45DC4B37F24F}">
      <dgm:prSet/>
      <dgm:spPr/>
      <dgm:t>
        <a:bodyPr/>
        <a:lstStyle/>
        <a:p>
          <a:endParaRPr lang="ru-RU"/>
        </a:p>
      </dgm:t>
    </dgm:pt>
    <dgm:pt modelId="{B1BDB77E-9FFE-4BDF-BDDE-0C20803C9DCA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Практика: адаптация языковых формул для ученика, разработка памяток, которые можно использовать, в т.ч.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на уроке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60173DA-E874-49C0-84B7-C8A430BE9465}" type="parTrans" cxnId="{92D31C1F-44B2-4F02-934D-0AB10308BED0}">
      <dgm:prSet/>
      <dgm:spPr/>
      <dgm:t>
        <a:bodyPr/>
        <a:lstStyle/>
        <a:p>
          <a:endParaRPr lang="ru-RU"/>
        </a:p>
      </dgm:t>
    </dgm:pt>
    <dgm:pt modelId="{F47848AD-86E1-40FC-ADFE-CF3BB4E84B06}" type="sibTrans" cxnId="{92D31C1F-44B2-4F02-934D-0AB10308BED0}">
      <dgm:prSet/>
      <dgm:spPr/>
      <dgm:t>
        <a:bodyPr/>
        <a:lstStyle/>
        <a:p>
          <a:endParaRPr lang="ru-RU"/>
        </a:p>
      </dgm:t>
    </dgm:pt>
    <dgm:pt modelId="{DDD66F84-3A1F-4FA1-A1EA-7A233FF70BD8}" type="pres">
      <dgm:prSet presAssocID="{7F6B2622-94DD-4B1D-B8B6-8B426DEAA9A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55C4F-F774-4D35-BE87-AA62C6C3953B}" type="pres">
      <dgm:prSet presAssocID="{FF8FE8CE-67AA-4A29-ACDD-BAFC7F1C74F5}" presName="horFlow" presStyleCnt="0"/>
      <dgm:spPr/>
    </dgm:pt>
    <dgm:pt modelId="{AFC97B10-4D45-4345-B503-0911DF0FF4D1}" type="pres">
      <dgm:prSet presAssocID="{FF8FE8CE-67AA-4A29-ACDD-BAFC7F1C74F5}" presName="bigChev" presStyleLbl="node1" presStyleIdx="0" presStyleCnt="3" custScaleX="162809"/>
      <dgm:spPr/>
      <dgm:t>
        <a:bodyPr/>
        <a:lstStyle/>
        <a:p>
          <a:endParaRPr lang="ru-RU"/>
        </a:p>
      </dgm:t>
    </dgm:pt>
    <dgm:pt modelId="{D8B54E6F-8256-44F5-868E-76F87A7CB4FC}" type="pres">
      <dgm:prSet presAssocID="{FF8FE8CE-67AA-4A29-ACDD-BAFC7F1C74F5}" presName="vSp" presStyleCnt="0"/>
      <dgm:spPr/>
    </dgm:pt>
    <dgm:pt modelId="{AFEDBC20-2CE0-4BEE-85F3-6E2B68B3354E}" type="pres">
      <dgm:prSet presAssocID="{9396BA00-CA4C-4560-A5A7-F95174F256BC}" presName="horFlow" presStyleCnt="0"/>
      <dgm:spPr/>
    </dgm:pt>
    <dgm:pt modelId="{B7141027-44A2-4E15-B41A-F80F3AB92D5B}" type="pres">
      <dgm:prSet presAssocID="{9396BA00-CA4C-4560-A5A7-F95174F256BC}" presName="bigChev" presStyleLbl="node1" presStyleIdx="1" presStyleCnt="3" custScaleX="159970"/>
      <dgm:spPr/>
      <dgm:t>
        <a:bodyPr/>
        <a:lstStyle/>
        <a:p>
          <a:endParaRPr lang="ru-RU"/>
        </a:p>
      </dgm:t>
    </dgm:pt>
    <dgm:pt modelId="{E4C3D447-C56C-41DB-BC1F-02F79961AA3F}" type="pres">
      <dgm:prSet presAssocID="{9396BA00-CA4C-4560-A5A7-F95174F256BC}" presName="vSp" presStyleCnt="0"/>
      <dgm:spPr/>
    </dgm:pt>
    <dgm:pt modelId="{0F28D879-5D4D-4EF5-9BC8-D84F01C8D599}" type="pres">
      <dgm:prSet presAssocID="{B1BDB77E-9FFE-4BDF-BDDE-0C20803C9DCA}" presName="horFlow" presStyleCnt="0"/>
      <dgm:spPr/>
    </dgm:pt>
    <dgm:pt modelId="{C13DDD26-9CCE-41A5-94D3-AA6DE1432FFA}" type="pres">
      <dgm:prSet presAssocID="{B1BDB77E-9FFE-4BDF-BDDE-0C20803C9DCA}" presName="bigChev" presStyleLbl="node1" presStyleIdx="2" presStyleCnt="3" custScaleX="139992"/>
      <dgm:spPr/>
      <dgm:t>
        <a:bodyPr/>
        <a:lstStyle/>
        <a:p>
          <a:endParaRPr lang="ru-RU"/>
        </a:p>
      </dgm:t>
    </dgm:pt>
  </dgm:ptLst>
  <dgm:cxnLst>
    <dgm:cxn modelId="{E7EAED66-FDCD-4915-95E7-E21B08C5655B}" type="presOf" srcId="{9396BA00-CA4C-4560-A5A7-F95174F256BC}" destId="{B7141027-44A2-4E15-B41A-F80F3AB92D5B}" srcOrd="0" destOrd="0" presId="urn:microsoft.com/office/officeart/2005/8/layout/lProcess3"/>
    <dgm:cxn modelId="{B735E2A3-EE3D-4788-A68A-0D78F0B0D406}" type="presOf" srcId="{B1BDB77E-9FFE-4BDF-BDDE-0C20803C9DCA}" destId="{C13DDD26-9CCE-41A5-94D3-AA6DE1432FFA}" srcOrd="0" destOrd="0" presId="urn:microsoft.com/office/officeart/2005/8/layout/lProcess3"/>
    <dgm:cxn modelId="{CE3ABE00-FB96-49C3-A8E6-BEDE57000517}" type="presOf" srcId="{7F6B2622-94DD-4B1D-B8B6-8B426DEAA9A0}" destId="{DDD66F84-3A1F-4FA1-A1EA-7A233FF70BD8}" srcOrd="0" destOrd="0" presId="urn:microsoft.com/office/officeart/2005/8/layout/lProcess3"/>
    <dgm:cxn modelId="{78CD64DE-942C-4B20-A7F9-45DC4B37F24F}" srcId="{7F6B2622-94DD-4B1D-B8B6-8B426DEAA9A0}" destId="{9396BA00-CA4C-4560-A5A7-F95174F256BC}" srcOrd="1" destOrd="0" parTransId="{EEC98996-1499-4716-8909-4D35D73B1BA2}" sibTransId="{67077466-ADA8-4298-80D7-8C2FF87B74B5}"/>
    <dgm:cxn modelId="{235BFAB9-0F53-4828-931C-A7E97D004094}" srcId="{7F6B2622-94DD-4B1D-B8B6-8B426DEAA9A0}" destId="{FF8FE8CE-67AA-4A29-ACDD-BAFC7F1C74F5}" srcOrd="0" destOrd="0" parTransId="{0B3F06A9-CF8C-4859-96A0-6D6BAFE94901}" sibTransId="{B2BE89E0-613D-4D0E-97DB-01000E642A49}"/>
    <dgm:cxn modelId="{92D31C1F-44B2-4F02-934D-0AB10308BED0}" srcId="{7F6B2622-94DD-4B1D-B8B6-8B426DEAA9A0}" destId="{B1BDB77E-9FFE-4BDF-BDDE-0C20803C9DCA}" srcOrd="2" destOrd="0" parTransId="{E60173DA-E874-49C0-84B7-C8A430BE9465}" sibTransId="{F47848AD-86E1-40FC-ADFE-CF3BB4E84B06}"/>
    <dgm:cxn modelId="{C0ED1875-F42F-4E6E-9165-8207A1C1DB07}" type="presOf" srcId="{FF8FE8CE-67AA-4A29-ACDD-BAFC7F1C74F5}" destId="{AFC97B10-4D45-4345-B503-0911DF0FF4D1}" srcOrd="0" destOrd="0" presId="urn:microsoft.com/office/officeart/2005/8/layout/lProcess3"/>
    <dgm:cxn modelId="{E5792EAF-7CA6-4AC3-BE49-BD75301EAF36}" type="presParOf" srcId="{DDD66F84-3A1F-4FA1-A1EA-7A233FF70BD8}" destId="{5BD55C4F-F774-4D35-BE87-AA62C6C3953B}" srcOrd="0" destOrd="0" presId="urn:microsoft.com/office/officeart/2005/8/layout/lProcess3"/>
    <dgm:cxn modelId="{FE9B7989-2098-4415-85A0-4BAF7919FAE4}" type="presParOf" srcId="{5BD55C4F-F774-4D35-BE87-AA62C6C3953B}" destId="{AFC97B10-4D45-4345-B503-0911DF0FF4D1}" srcOrd="0" destOrd="0" presId="urn:microsoft.com/office/officeart/2005/8/layout/lProcess3"/>
    <dgm:cxn modelId="{A6516B20-DBC9-46D1-A896-7DF8039561B3}" type="presParOf" srcId="{DDD66F84-3A1F-4FA1-A1EA-7A233FF70BD8}" destId="{D8B54E6F-8256-44F5-868E-76F87A7CB4FC}" srcOrd="1" destOrd="0" presId="urn:microsoft.com/office/officeart/2005/8/layout/lProcess3"/>
    <dgm:cxn modelId="{21471581-540E-40D8-B879-F40E2A34BA76}" type="presParOf" srcId="{DDD66F84-3A1F-4FA1-A1EA-7A233FF70BD8}" destId="{AFEDBC20-2CE0-4BEE-85F3-6E2B68B3354E}" srcOrd="2" destOrd="0" presId="urn:microsoft.com/office/officeart/2005/8/layout/lProcess3"/>
    <dgm:cxn modelId="{85FC3D9C-6E34-47F3-B81E-E4B2042EC32D}" type="presParOf" srcId="{AFEDBC20-2CE0-4BEE-85F3-6E2B68B3354E}" destId="{B7141027-44A2-4E15-B41A-F80F3AB92D5B}" srcOrd="0" destOrd="0" presId="urn:microsoft.com/office/officeart/2005/8/layout/lProcess3"/>
    <dgm:cxn modelId="{A748517C-992F-47D8-94B7-D3A8902E2BA8}" type="presParOf" srcId="{DDD66F84-3A1F-4FA1-A1EA-7A233FF70BD8}" destId="{E4C3D447-C56C-41DB-BC1F-02F79961AA3F}" srcOrd="3" destOrd="0" presId="urn:microsoft.com/office/officeart/2005/8/layout/lProcess3"/>
    <dgm:cxn modelId="{E25CF415-7339-45D3-B36F-824A81584FFD}" type="presParOf" srcId="{DDD66F84-3A1F-4FA1-A1EA-7A233FF70BD8}" destId="{0F28D879-5D4D-4EF5-9BC8-D84F01C8D599}" srcOrd="4" destOrd="0" presId="urn:microsoft.com/office/officeart/2005/8/layout/lProcess3"/>
    <dgm:cxn modelId="{274F7A35-35C7-4414-AF64-C98B33BB467F}" type="presParOf" srcId="{0F28D879-5D4D-4EF5-9BC8-D84F01C8D599}" destId="{C13DDD26-9CCE-41A5-94D3-AA6DE1432FF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6FE6F-0FE0-48C1-8E72-A71510251C81}">
      <dsp:nvSpPr>
        <dsp:cNvPr id="0" name=""/>
        <dsp:cNvSpPr/>
      </dsp:nvSpPr>
      <dsp:spPr>
        <a:xfrm>
          <a:off x="0" y="0"/>
          <a:ext cx="3900486" cy="11087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«погасший» учитель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0968" y="0"/>
        <a:ext cx="3009517" cy="1108712"/>
      </dsp:txXfrm>
    </dsp:sp>
    <dsp:sp modelId="{4BDF8D60-FCEC-4720-AE6D-F3FC58EAA336}">
      <dsp:nvSpPr>
        <dsp:cNvPr id="0" name=""/>
        <dsp:cNvSpPr/>
      </dsp:nvSpPr>
      <dsp:spPr>
        <a:xfrm>
          <a:off x="101748" y="137169"/>
          <a:ext cx="798343" cy="8343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55A1D-D190-41D7-83E7-4859C0653FED}">
      <dsp:nvSpPr>
        <dsp:cNvPr id="0" name=""/>
        <dsp:cNvSpPr/>
      </dsp:nvSpPr>
      <dsp:spPr>
        <a:xfrm>
          <a:off x="0" y="1219583"/>
          <a:ext cx="3900486" cy="1108712"/>
        </a:xfrm>
        <a:prstGeom prst="roundRect">
          <a:avLst>
            <a:gd name="adj" fmla="val 1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скучающий ученик</a:t>
          </a:r>
          <a:endParaRPr lang="ru-RU" sz="2800" kern="1200" dirty="0"/>
        </a:p>
      </dsp:txBody>
      <dsp:txXfrm>
        <a:off x="890968" y="1219583"/>
        <a:ext cx="3009517" cy="1108712"/>
      </dsp:txXfrm>
    </dsp:sp>
    <dsp:sp modelId="{41A5601B-5EF2-4D7C-AAE2-FBEC05F44E3B}">
      <dsp:nvSpPr>
        <dsp:cNvPr id="0" name=""/>
        <dsp:cNvSpPr/>
      </dsp:nvSpPr>
      <dsp:spPr>
        <a:xfrm>
          <a:off x="114272" y="1330455"/>
          <a:ext cx="773294" cy="88697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6FE6F-0FE0-48C1-8E72-A71510251C81}">
      <dsp:nvSpPr>
        <dsp:cNvPr id="0" name=""/>
        <dsp:cNvSpPr/>
      </dsp:nvSpPr>
      <dsp:spPr>
        <a:xfrm>
          <a:off x="0" y="71434"/>
          <a:ext cx="3900486" cy="1108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увлеченный учитель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0968" y="71434"/>
        <a:ext cx="3009517" cy="1108712"/>
      </dsp:txXfrm>
    </dsp:sp>
    <dsp:sp modelId="{4BDF8D60-FCEC-4720-AE6D-F3FC58EAA336}">
      <dsp:nvSpPr>
        <dsp:cNvPr id="0" name=""/>
        <dsp:cNvSpPr/>
      </dsp:nvSpPr>
      <dsp:spPr>
        <a:xfrm>
          <a:off x="110871" y="110871"/>
          <a:ext cx="780097" cy="8869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55A1D-D190-41D7-83E7-4859C0653FED}">
      <dsp:nvSpPr>
        <dsp:cNvPr id="0" name=""/>
        <dsp:cNvSpPr/>
      </dsp:nvSpPr>
      <dsp:spPr>
        <a:xfrm>
          <a:off x="0" y="1219583"/>
          <a:ext cx="3900486" cy="1108712"/>
        </a:xfrm>
        <a:prstGeom prst="roundRect">
          <a:avLst>
            <a:gd name="adj" fmla="val 1000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увлеченный ученик</a:t>
          </a:r>
          <a:endParaRPr lang="ru-RU" sz="2800" kern="1200" dirty="0"/>
        </a:p>
      </dsp:txBody>
      <dsp:txXfrm>
        <a:off x="890968" y="1219583"/>
        <a:ext cx="3009517" cy="1108712"/>
      </dsp:txXfrm>
    </dsp:sp>
    <dsp:sp modelId="{41A5601B-5EF2-4D7C-AAE2-FBEC05F44E3B}">
      <dsp:nvSpPr>
        <dsp:cNvPr id="0" name=""/>
        <dsp:cNvSpPr/>
      </dsp:nvSpPr>
      <dsp:spPr>
        <a:xfrm>
          <a:off x="110871" y="1330455"/>
          <a:ext cx="780097" cy="88697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CE1F3-B058-4068-91C6-F63ED01F242D}">
      <dsp:nvSpPr>
        <dsp:cNvPr id="0" name=""/>
        <dsp:cNvSpPr/>
      </dsp:nvSpPr>
      <dsp:spPr>
        <a:xfrm>
          <a:off x="0" y="0"/>
          <a:ext cx="8429646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211A2-ECBA-4E38-9BEA-32607454686F}">
      <dsp:nvSpPr>
        <dsp:cNvPr id="0" name=""/>
        <dsp:cNvSpPr/>
      </dsp:nvSpPr>
      <dsp:spPr>
        <a:xfrm>
          <a:off x="571472" y="2778140"/>
          <a:ext cx="149555" cy="149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4B75A-2A27-4F79-9F79-210ADF0686F4}">
      <dsp:nvSpPr>
        <dsp:cNvPr id="0" name=""/>
        <dsp:cNvSpPr/>
      </dsp:nvSpPr>
      <dsp:spPr>
        <a:xfrm>
          <a:off x="0" y="3063896"/>
          <a:ext cx="2148642" cy="60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14436A"/>
              </a:solidFill>
              <a:latin typeface="Times New Roman" pitchFamily="18" charset="0"/>
              <a:cs typeface="Times New Roman" pitchFamily="18" charset="0"/>
            </a:rPr>
            <a:t>Мотивация, самомотивация.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14436A"/>
              </a:solidFill>
              <a:latin typeface="Times New Roman" pitchFamily="18" charset="0"/>
              <a:cs typeface="Times New Roman" pitchFamily="18" charset="0"/>
            </a:rPr>
            <a:t>Поиск ученика</a:t>
          </a:r>
          <a:endParaRPr lang="ru-RU" sz="2000" b="1" kern="1200" dirty="0">
            <a:solidFill>
              <a:srgbClr val="14436A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63896"/>
        <a:ext cx="2148642" cy="604355"/>
      </dsp:txXfrm>
    </dsp:sp>
    <dsp:sp modelId="{48044571-B03A-49F8-A075-266FBFF79AD2}">
      <dsp:nvSpPr>
        <dsp:cNvPr id="0" name=""/>
        <dsp:cNvSpPr/>
      </dsp:nvSpPr>
      <dsp:spPr>
        <a:xfrm>
          <a:off x="928661" y="2349512"/>
          <a:ext cx="234086" cy="23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7D81C-C607-40DD-8100-0360CCE62288}">
      <dsp:nvSpPr>
        <dsp:cNvPr id="0" name=""/>
        <dsp:cNvSpPr/>
      </dsp:nvSpPr>
      <dsp:spPr>
        <a:xfrm>
          <a:off x="1285850" y="2206636"/>
          <a:ext cx="1920994" cy="170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3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Методы поиска оригинальной идеи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5850" y="2206636"/>
        <a:ext cx="1920994" cy="1702816"/>
      </dsp:txXfrm>
    </dsp:sp>
    <dsp:sp modelId="{99C8E160-442B-44D4-8F1B-70B6A465D3F6}">
      <dsp:nvSpPr>
        <dsp:cNvPr id="0" name=""/>
        <dsp:cNvSpPr/>
      </dsp:nvSpPr>
      <dsp:spPr>
        <a:xfrm>
          <a:off x="2500299" y="1349381"/>
          <a:ext cx="312115" cy="312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1BD04-F50E-4FC5-84D8-0DBC30A77934}">
      <dsp:nvSpPr>
        <dsp:cNvPr id="0" name=""/>
        <dsp:cNvSpPr/>
      </dsp:nvSpPr>
      <dsp:spPr>
        <a:xfrm>
          <a:off x="2857488" y="1206516"/>
          <a:ext cx="1602562" cy="71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Смысл работы. Интерес к науке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7488" y="1206516"/>
        <a:ext cx="1602562" cy="716412"/>
      </dsp:txXfrm>
    </dsp:sp>
    <dsp:sp modelId="{4A544441-7378-464B-A67C-12B1DBF6504A}">
      <dsp:nvSpPr>
        <dsp:cNvPr id="0" name=""/>
        <dsp:cNvSpPr/>
      </dsp:nvSpPr>
      <dsp:spPr>
        <a:xfrm>
          <a:off x="4071935" y="563562"/>
          <a:ext cx="403148" cy="403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51EE7-E0B5-427A-9081-2DFBE2996778}">
      <dsp:nvSpPr>
        <dsp:cNvPr id="0" name=""/>
        <dsp:cNvSpPr/>
      </dsp:nvSpPr>
      <dsp:spPr>
        <a:xfrm>
          <a:off x="4143371" y="992182"/>
          <a:ext cx="1699922" cy="70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Устное выступление. Научная дискуссия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3371" y="992182"/>
        <a:ext cx="1699922" cy="706151"/>
      </dsp:txXfrm>
    </dsp:sp>
    <dsp:sp modelId="{0FFEEEAA-55CD-4DD4-8C62-7EF122D629F4}">
      <dsp:nvSpPr>
        <dsp:cNvPr id="0" name=""/>
        <dsp:cNvSpPr/>
      </dsp:nvSpPr>
      <dsp:spPr>
        <a:xfrm>
          <a:off x="5429254" y="277812"/>
          <a:ext cx="513689" cy="513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3A506-461E-4EDC-951B-377907C61950}">
      <dsp:nvSpPr>
        <dsp:cNvPr id="0" name=""/>
        <dsp:cNvSpPr/>
      </dsp:nvSpPr>
      <dsp:spPr>
        <a:xfrm>
          <a:off x="6165546" y="1072895"/>
          <a:ext cx="1300480" cy="299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9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165546" y="1072895"/>
        <a:ext cx="1300480" cy="2991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CE1F3-B058-4068-91C6-F63ED01F242D}">
      <dsp:nvSpPr>
        <dsp:cNvPr id="0" name=""/>
        <dsp:cNvSpPr/>
      </dsp:nvSpPr>
      <dsp:spPr>
        <a:xfrm>
          <a:off x="0" y="0"/>
          <a:ext cx="6743747" cy="421484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97886-DB6F-4BFF-BC22-57264977C473}">
      <dsp:nvSpPr>
        <dsp:cNvPr id="0" name=""/>
        <dsp:cNvSpPr/>
      </dsp:nvSpPr>
      <dsp:spPr>
        <a:xfrm>
          <a:off x="1082300" y="2436718"/>
          <a:ext cx="155106" cy="1551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AA5F5-909D-48FB-AFF1-B0E71CE1805E}">
      <dsp:nvSpPr>
        <dsp:cNvPr id="0" name=""/>
        <dsp:cNvSpPr/>
      </dsp:nvSpPr>
      <dsp:spPr>
        <a:xfrm>
          <a:off x="975954" y="2584902"/>
          <a:ext cx="1514045" cy="1003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 фокальных объектов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5954" y="2584902"/>
        <a:ext cx="1514045" cy="1003132"/>
      </dsp:txXfrm>
    </dsp:sp>
    <dsp:sp modelId="{DAAF25C1-396E-4844-A431-7A4E066137F4}">
      <dsp:nvSpPr>
        <dsp:cNvPr id="0" name=""/>
        <dsp:cNvSpPr/>
      </dsp:nvSpPr>
      <dsp:spPr>
        <a:xfrm>
          <a:off x="1971375" y="1695824"/>
          <a:ext cx="269749" cy="269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F0C30-9F5C-4853-AE0D-5C005965BD61}">
      <dsp:nvSpPr>
        <dsp:cNvPr id="0" name=""/>
        <dsp:cNvSpPr/>
      </dsp:nvSpPr>
      <dsp:spPr>
        <a:xfrm>
          <a:off x="2193640" y="1992181"/>
          <a:ext cx="1833905" cy="192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3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Составление ментальных карт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3640" y="1992181"/>
        <a:ext cx="1833905" cy="1926182"/>
      </dsp:txXfrm>
    </dsp:sp>
    <dsp:sp modelId="{79A8EFE5-CE56-4618-9F4E-57F994D2517D}">
      <dsp:nvSpPr>
        <dsp:cNvPr id="0" name=""/>
        <dsp:cNvSpPr/>
      </dsp:nvSpPr>
      <dsp:spPr>
        <a:xfrm>
          <a:off x="3453166" y="954928"/>
          <a:ext cx="357418" cy="357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E22A5-05EC-47C0-BA10-1E0098A1F659}">
      <dsp:nvSpPr>
        <dsp:cNvPr id="0" name=""/>
        <dsp:cNvSpPr/>
      </dsp:nvSpPr>
      <dsp:spPr>
        <a:xfrm>
          <a:off x="3675436" y="1177208"/>
          <a:ext cx="1991951" cy="358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8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Работа с проективными картами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75436" y="1177208"/>
        <a:ext cx="1991951" cy="358781"/>
      </dsp:txXfrm>
    </dsp:sp>
    <dsp:sp modelId="{1087274D-84B9-41F0-9B04-5AC6E0DA8797}">
      <dsp:nvSpPr>
        <dsp:cNvPr id="0" name=""/>
        <dsp:cNvSpPr/>
      </dsp:nvSpPr>
      <dsp:spPr>
        <a:xfrm>
          <a:off x="5249429" y="436301"/>
          <a:ext cx="478806" cy="478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8CC9C-8C31-4513-9C29-134B641AC004}">
      <dsp:nvSpPr>
        <dsp:cNvPr id="0" name=""/>
        <dsp:cNvSpPr/>
      </dsp:nvSpPr>
      <dsp:spPr>
        <a:xfrm>
          <a:off x="5619878" y="880834"/>
          <a:ext cx="2297890" cy="3022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0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Оригинальная идея работы (проектный	 продукт, выявление личных предпочтений)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19878" y="880834"/>
        <a:ext cx="2297890" cy="30220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97B10-4D45-4345-B503-0911DF0FF4D1}">
      <dsp:nvSpPr>
        <dsp:cNvPr id="0" name=""/>
        <dsp:cNvSpPr/>
      </dsp:nvSpPr>
      <dsp:spPr>
        <a:xfrm>
          <a:off x="429035" y="5073"/>
          <a:ext cx="8143085" cy="20006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Научная дискуссия Языковые формулы для ученика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9359" y="5073"/>
        <a:ext cx="6142438" cy="2000647"/>
      </dsp:txXfrm>
    </dsp:sp>
    <dsp:sp modelId="{B7141027-44A2-4E15-B41A-F80F3AB92D5B}">
      <dsp:nvSpPr>
        <dsp:cNvPr id="0" name=""/>
        <dsp:cNvSpPr/>
      </dsp:nvSpPr>
      <dsp:spPr>
        <a:xfrm>
          <a:off x="429035" y="2285812"/>
          <a:ext cx="8001089" cy="2000647"/>
        </a:xfrm>
        <a:prstGeom prst="chevron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Теория: понятие научной дискуссии, культура ведения дискуссии, стандартные обороты речи для выражения полного или частичного согласия/несогласия, дополнения, сомнения, запроса информации и т.д.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9359" y="2285812"/>
        <a:ext cx="6000442" cy="2000647"/>
      </dsp:txXfrm>
    </dsp:sp>
    <dsp:sp modelId="{C13DDD26-9CCE-41A5-94D3-AA6DE1432FFA}">
      <dsp:nvSpPr>
        <dsp:cNvPr id="0" name=""/>
        <dsp:cNvSpPr/>
      </dsp:nvSpPr>
      <dsp:spPr>
        <a:xfrm>
          <a:off x="429035" y="4566550"/>
          <a:ext cx="7001866" cy="2000647"/>
        </a:xfrm>
        <a:prstGeom prst="chevron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Практика: адаптация языковых формул для ученика, разработка памяток, которые можно использовать, в т.ч.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на уроке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9359" y="4566550"/>
        <a:ext cx="5001219" cy="2000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3B4A8-97E6-4170-8EF2-E3B076506DB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21611-BBC6-4896-BF7F-6ECD46EFD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10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0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01042" cy="16557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«Школьная научно-практическая конференция: 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поисках необычного»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Образовательный модуль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0001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Новые квалификации педагога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85789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Владение навыками проведения тренинга;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Владение современными приёмами «мозгового штурма»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воркшопа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Владение методологией исследования;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Владение способами снятия стресса, избавления от страха публичного выступления;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Владение способами подготовки публичного выступления + компьютерной презентации;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Владение способами формирования познавательного интереса, интереса к науке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квизы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интеллектуальные казино) и способами профилактики переутомления учащихся…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лево 3"/>
          <p:cNvSpPr/>
          <p:nvPr/>
        </p:nvSpPr>
        <p:spPr>
          <a:xfrm rot="1091769">
            <a:off x="7185160" y="620547"/>
            <a:ext cx="1847975" cy="1005991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C5C90"/>
                </a:solidFill>
                <a:latin typeface="Times New Roman" pitchFamily="18" charset="0"/>
                <a:cs typeface="Times New Roman" pitchFamily="18" charset="0"/>
              </a:rPr>
              <a:t>См. слайд 3</a:t>
            </a:r>
            <a:endParaRPr lang="ru-RU" sz="2400" b="1" dirty="0">
              <a:solidFill>
                <a:srgbClr val="1C5C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Перспективы 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«Ступеньки»: от детского сада до старшей школы (СПО)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преемственность, доступность, соответствие возрасту, распределение ролей и требования к «продукту»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ogrik2.ru/books/169/OEBPS/i_00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63371"/>
            <a:ext cx="6572264" cy="269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lipart-library.com/images/pi7dAg5i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642918"/>
            <a:ext cx="3125413" cy="3571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857628"/>
            <a:ext cx="8786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Анастасия Владимировна Перфильева, </a:t>
            </a:r>
          </a:p>
          <a:p>
            <a:pPr algn="ctr"/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ЦТиР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«Планета талантов», к.филол.н.</a:t>
            </a:r>
          </a:p>
          <a:p>
            <a:pPr algn="ctr"/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от. 89131807006</a:t>
            </a:r>
          </a:p>
          <a:p>
            <a:pPr algn="ctr"/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vlada-ariadna@mail.ru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00024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Анкеты для самоанализа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Рефлексивные высказывания педагогов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участия в школьных научно-практических конференциях (школьный этап, качество работ, количество работ, рекомендованных к участию на городском уровне, на региональном уровне)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Количественные и качественные показатели в разных ОУ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:\Users\user\Desktop\Рисунок7.png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0760" y="5286388"/>
            <a:ext cx="2616835" cy="141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Рисунок6.png"/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86813" y="3143248"/>
            <a:ext cx="3257187" cy="18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Рисунок5.png"/>
          <p:cNvPicPr/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0760" y="1000108"/>
            <a:ext cx="2978150" cy="142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Рисунок4.png"/>
          <p:cNvPicPr/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5072074"/>
            <a:ext cx="2612390" cy="142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Рисунок3.png"/>
          <p:cNvPicPr/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000372"/>
            <a:ext cx="2599599" cy="14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Рисунок2.png"/>
          <p:cNvPicPr/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928670"/>
            <a:ext cx="2599599" cy="14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Рисунок1.png"/>
          <p:cNvPicPr/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57356" y="1357298"/>
            <a:ext cx="557784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Что в центре внимания?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857356" y="1357298"/>
            <a:ext cx="5538787" cy="5330825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МОТИВАЦИЯ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(учитель – ученик)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Школа – открытое для новых практик пространство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Учебное исследование – система, а не эпизод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214282" y="928670"/>
            <a:ext cx="2573337" cy="1371600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ГЕЙМИФИКАЦИЯ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0" y="3000372"/>
            <a:ext cx="2573337" cy="1371600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БИЗНЕС,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АРТ-ТЕРАПИЯ…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285720" y="5072074"/>
            <a:ext cx="2573337" cy="1371600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НАСЫЩЕНИЕ РЕСУРСАМИ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6000760" y="1000108"/>
            <a:ext cx="2943225" cy="1371600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РАСПРЕДЕЛЕНИЕ ФУНКЦИЙ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5929321" y="3143248"/>
            <a:ext cx="3214679" cy="1833562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СОЧЕТАНИЕ ИНДИВИДУАЛЬНОЙ И ГРУППОВОЙ РАБОТЫ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6000760" y="5286388"/>
            <a:ext cx="2573337" cy="1371600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ТРЕНИНГОВОСТЬ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кого модуль?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3900486" cy="232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786314" y="1571612"/>
          <a:ext cx="3900486" cy="232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4429132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80 % - работа с учителем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20 % - совместная работа (+ домашнее задание «учитель – ученик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Стратегия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26146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«вооружить» учителя новыми техниками, приёмами для достижения планируемых результатов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794000"/>
          <a:ext cx="84296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5786446" y="3571876"/>
            <a:ext cx="1985674" cy="706151"/>
            <a:chOff x="4143373" y="849313"/>
            <a:chExt cx="1985674" cy="70615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429125" y="849313"/>
              <a:ext cx="1699922" cy="7061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4143373" y="849313"/>
              <a:ext cx="1699922" cy="706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620" tIns="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Текст исследования (как писать обзорный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реферат)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Овал 9"/>
          <p:cNvSpPr/>
          <p:nvPr/>
        </p:nvSpPr>
        <p:spPr>
          <a:xfrm>
            <a:off x="6858016" y="2857496"/>
            <a:ext cx="642942" cy="64294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358082" y="3286124"/>
            <a:ext cx="1214446" cy="7061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620" tIns="0" rIns="0" bIns="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План-график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286776" y="3357562"/>
            <a:ext cx="357190" cy="35719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8572528" y="2000240"/>
            <a:ext cx="357238" cy="14205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620" tIns="0" rIns="0" bIns="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Совместное занятие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Пример. Методы поиска оригинальной идеи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2000240"/>
          <a:ext cx="857256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Образовательные результаты школьников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55007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личностные УУД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(мотивация на выполнение и сопровождение научного исследования,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смыслообразование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признание морально-этических норм, связанных с выполнением научного исследования);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познавательные УУД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(владение методологией научного исследования; умение работать с разными видами информационных источников, сравнивать, сопоставлять, отбирать необходимую для работы информацию; владение операциями логического мышления);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регулятивные УУД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(умение ставить достижимую цель исследования; планировать конкретные действия, направленные на достижение результата; контролировать деятельность ученика и осуществлять самоконтроль на разных этапах написания исследовательской работы);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0774" t="20755" r="50399" b="32547"/>
          <a:stretch>
            <a:fillRect/>
          </a:stretch>
        </p:blipFill>
        <p:spPr bwMode="auto">
          <a:xfrm>
            <a:off x="285720" y="1214422"/>
            <a:ext cx="842968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результаты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1146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коммуникативные УУД  (умение с достаточно полнотой и точностью выражать свои мысли в соответствии с задачами и условиями коммуникации; умение адекватно использовать речевые средства для дискуссии и аргументации своей позиции; умение представлять и сообщать результаты работы в письменной и устной форме).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0"/>
          <a:ext cx="9001156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Коммуникативные УУД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5450" t="19118" r="22818" b="13679"/>
          <a:stretch>
            <a:fillRect/>
          </a:stretch>
        </p:blipFill>
        <p:spPr bwMode="auto">
          <a:xfrm>
            <a:off x="214282" y="1142984"/>
            <a:ext cx="3071834" cy="224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6247" t="17925" r="23291" b="12710"/>
          <a:stretch>
            <a:fillRect/>
          </a:stretch>
        </p:blipFill>
        <p:spPr bwMode="auto">
          <a:xfrm>
            <a:off x="3357554" y="1142984"/>
            <a:ext cx="2992163" cy="23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25450" t="18396" r="23629" b="12736"/>
          <a:stretch>
            <a:fillRect/>
          </a:stretch>
        </p:blipFill>
        <p:spPr bwMode="auto">
          <a:xfrm>
            <a:off x="142844" y="4000504"/>
            <a:ext cx="3023695" cy="230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 l="25450" t="16981" r="23629" b="15094"/>
          <a:stretch>
            <a:fillRect/>
          </a:stretch>
        </p:blipFill>
        <p:spPr bwMode="auto">
          <a:xfrm>
            <a:off x="3357554" y="3929066"/>
            <a:ext cx="3023695" cy="227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13" t="18868" r="23342" b="14151"/>
          <a:stretch>
            <a:fillRect/>
          </a:stretch>
        </p:blipFill>
        <p:spPr bwMode="auto">
          <a:xfrm>
            <a:off x="6357950" y="2571744"/>
            <a:ext cx="27860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6265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TS010362654</Template>
  <TotalTime>0</TotalTime>
  <Words>483</Words>
  <Application>Microsoft Office PowerPoint</Application>
  <PresentationFormat>Экран (4:3)</PresentationFormat>
  <Paragraphs>77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TS010362654</vt:lpstr>
      <vt:lpstr>«Школьная научно-практическая конференция:  в поисках необычного»</vt:lpstr>
      <vt:lpstr>ПРОБЛЕМА </vt:lpstr>
      <vt:lpstr>Что в центре внимания?</vt:lpstr>
      <vt:lpstr>Для кого модуль?</vt:lpstr>
      <vt:lpstr>Стратегия </vt:lpstr>
      <vt:lpstr>Пример. Методы поиска оригинальной идеи  </vt:lpstr>
      <vt:lpstr>Образовательные результаты школьников</vt:lpstr>
      <vt:lpstr>Образовательные результаты школьников</vt:lpstr>
      <vt:lpstr>Коммуникативные УУД</vt:lpstr>
      <vt:lpstr>Новые квалификации педагога</vt:lpstr>
      <vt:lpstr>Перспективы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2018-02-08T14:22:35Z</dcterms:created>
  <dcterms:modified xsi:type="dcterms:W3CDTF">2019-03-11T02:45:13Z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TC103626549990</vt:lpwstr>
  </property>
</Properties>
</file>