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59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B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44C82-7F1E-433D-A03D-8B84B9A2DC0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7ED927-A99D-4FB7-B772-220BDB0055E0}">
      <dgm:prSet phldrT="[Текст]" custT="1"/>
      <dgm:spPr/>
      <dgm:t>
        <a:bodyPr vert="vert"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Цель: </a:t>
          </a:r>
        </a:p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организация досуга и занятости, развитие трудовых навыков, творческих способностей детей и подростков в летний каникулярный период на базе МБУ ДО «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ЦТиР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«Планета талантов»</a:t>
          </a:r>
          <a:endParaRPr lang="ru-RU" sz="2800" dirty="0"/>
        </a:p>
      </dgm:t>
    </dgm:pt>
    <dgm:pt modelId="{7834B116-5CB8-4F59-B084-6983C06A0A2C}" type="parTrans" cxnId="{5CBA59BB-7635-4A6F-B5CF-B2950E98218F}">
      <dgm:prSet/>
      <dgm:spPr/>
      <dgm:t>
        <a:bodyPr/>
        <a:lstStyle/>
        <a:p>
          <a:endParaRPr lang="ru-RU"/>
        </a:p>
      </dgm:t>
    </dgm:pt>
    <dgm:pt modelId="{E913514D-F3CE-4895-A093-AFCFEED8AF8A}" type="sibTrans" cxnId="{5CBA59BB-7635-4A6F-B5CF-B2950E98218F}">
      <dgm:prSet/>
      <dgm:spPr/>
      <dgm:t>
        <a:bodyPr/>
        <a:lstStyle/>
        <a:p>
          <a:endParaRPr lang="ru-RU"/>
        </a:p>
      </dgm:t>
    </dgm:pt>
    <dgm:pt modelId="{5E4244B7-6FBA-4D2A-AAA8-EC7396249DF0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вовлечь детей в художественно-творческую деятельность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400" dirty="0"/>
        </a:p>
      </dgm:t>
    </dgm:pt>
    <dgm:pt modelId="{8180998A-152A-40F6-AF00-411C9D768E95}" type="parTrans" cxnId="{5DD97CE2-5CDA-4E32-8D0B-4B49F1C1CBC7}">
      <dgm:prSet/>
      <dgm:spPr/>
      <dgm:t>
        <a:bodyPr/>
        <a:lstStyle/>
        <a:p>
          <a:endParaRPr lang="ru-RU"/>
        </a:p>
      </dgm:t>
    </dgm:pt>
    <dgm:pt modelId="{38732C8C-6BD2-4CF9-B01A-78ADB637E1BD}" type="sibTrans" cxnId="{5DD97CE2-5CDA-4E32-8D0B-4B49F1C1CBC7}">
      <dgm:prSet/>
      <dgm:spPr/>
      <dgm:t>
        <a:bodyPr/>
        <a:lstStyle/>
        <a:p>
          <a:endParaRPr lang="ru-RU"/>
        </a:p>
      </dgm:t>
    </dgm:pt>
    <dgm:pt modelId="{83798436-0E8F-427D-B96C-4A3863B94869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создать условия для развития творческих способностей детей; </a:t>
          </a:r>
        </a:p>
      </dgm:t>
    </dgm:pt>
    <dgm:pt modelId="{139BC313-FBB8-43FC-B8C8-8D7E336FE6A7}" type="parTrans" cxnId="{381DA641-FC7E-4132-8326-F8882F091EE9}">
      <dgm:prSet/>
      <dgm:spPr/>
      <dgm:t>
        <a:bodyPr/>
        <a:lstStyle/>
        <a:p>
          <a:endParaRPr lang="ru-RU"/>
        </a:p>
      </dgm:t>
    </dgm:pt>
    <dgm:pt modelId="{E4068BD1-9989-4F1B-9FCA-71F8E854DDC7}" type="sibTrans" cxnId="{381DA641-FC7E-4132-8326-F8882F091EE9}">
      <dgm:prSet/>
      <dgm:spPr/>
      <dgm:t>
        <a:bodyPr/>
        <a:lstStyle/>
        <a:p>
          <a:endParaRPr lang="ru-RU"/>
        </a:p>
      </dgm:t>
    </dgm:pt>
    <dgm:pt modelId="{01CE1A13-8FD7-4A53-9733-A51FF07B47AF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стимулировать стремление экспериментировать с новыми материалами и инструментами;</a:t>
          </a:r>
        </a:p>
      </dgm:t>
    </dgm:pt>
    <dgm:pt modelId="{E7239912-31D8-4540-B445-1123C7F02443}" type="parTrans" cxnId="{564C29D0-086A-4648-BAE9-F8394F05A390}">
      <dgm:prSet/>
      <dgm:spPr/>
      <dgm:t>
        <a:bodyPr/>
        <a:lstStyle/>
        <a:p>
          <a:endParaRPr lang="ru-RU"/>
        </a:p>
      </dgm:t>
    </dgm:pt>
    <dgm:pt modelId="{3A823BC1-36A0-43C7-94CB-81CAE5CD5E84}" type="sibTrans" cxnId="{564C29D0-086A-4648-BAE9-F8394F05A390}">
      <dgm:prSet/>
      <dgm:spPr/>
      <dgm:t>
        <a:bodyPr/>
        <a:lstStyle/>
        <a:p>
          <a:endParaRPr lang="ru-RU"/>
        </a:p>
      </dgm:t>
    </dgm:pt>
    <dgm:pt modelId="{0819AAA1-367E-4772-B215-359B2A54FBB5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формировать креативное мышление, привычку вносить элементы прекрасного в повседневную жизнь;</a:t>
          </a:r>
        </a:p>
      </dgm:t>
    </dgm:pt>
    <dgm:pt modelId="{AFF08DE2-9529-4D9E-A8DE-4754C3BEE5A4}" type="parTrans" cxnId="{536ED58B-E08B-445D-BD3D-170B6B9B9D46}">
      <dgm:prSet/>
      <dgm:spPr/>
      <dgm:t>
        <a:bodyPr/>
        <a:lstStyle/>
        <a:p>
          <a:endParaRPr lang="ru-RU"/>
        </a:p>
      </dgm:t>
    </dgm:pt>
    <dgm:pt modelId="{79C1E9B6-F0F6-4B9E-BA03-DD7279EF3B2E}" type="sibTrans" cxnId="{536ED58B-E08B-445D-BD3D-170B6B9B9D46}">
      <dgm:prSet/>
      <dgm:spPr/>
      <dgm:t>
        <a:bodyPr/>
        <a:lstStyle/>
        <a:p>
          <a:endParaRPr lang="ru-RU"/>
        </a:p>
      </dgm:t>
    </dgm:pt>
    <dgm:pt modelId="{B496A2A4-06C0-4520-AD07-BA59CFE7D526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Задачи:</a:t>
          </a:r>
        </a:p>
      </dgm:t>
    </dgm:pt>
    <dgm:pt modelId="{6082C3AA-1DCB-4AB4-B6AA-C1CFDF204384}" type="parTrans" cxnId="{BD83BFEE-34BB-41CE-9DA3-56841F70EBA6}">
      <dgm:prSet/>
      <dgm:spPr/>
      <dgm:t>
        <a:bodyPr/>
        <a:lstStyle/>
        <a:p>
          <a:endParaRPr lang="ru-RU"/>
        </a:p>
      </dgm:t>
    </dgm:pt>
    <dgm:pt modelId="{DE3F033A-E1CE-4254-B015-07DB4379E7B0}" type="sibTrans" cxnId="{BD83BFEE-34BB-41CE-9DA3-56841F70EBA6}">
      <dgm:prSet/>
      <dgm:spPr/>
      <dgm:t>
        <a:bodyPr/>
        <a:lstStyle/>
        <a:p>
          <a:endParaRPr lang="ru-RU"/>
        </a:p>
      </dgm:t>
    </dgm:pt>
    <dgm:pt modelId="{F31B8D38-A886-42B3-984C-6AD1A5B2B3D9}" type="pres">
      <dgm:prSet presAssocID="{51444C82-7F1E-433D-A03D-8B84B9A2DC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1C3428-B4CB-44DC-813C-1B20A3873ED3}" type="pres">
      <dgm:prSet presAssocID="{9E7ED927-A99D-4FB7-B772-220BDB0055E0}" presName="root1" presStyleCnt="0"/>
      <dgm:spPr/>
    </dgm:pt>
    <dgm:pt modelId="{FB1BC210-4808-4316-9CA5-B6AADB74E6ED}" type="pres">
      <dgm:prSet presAssocID="{9E7ED927-A99D-4FB7-B772-220BDB0055E0}" presName="LevelOneTextNode" presStyleLbl="node0" presStyleIdx="0" presStyleCnt="1" custScaleX="325442" custScaleY="103543" custLinFactNeighborX="6000" custLinFactNeighborY="1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725340-6601-45C5-B6C7-555B2043D187}" type="pres">
      <dgm:prSet presAssocID="{9E7ED927-A99D-4FB7-B772-220BDB0055E0}" presName="level2hierChild" presStyleCnt="0"/>
      <dgm:spPr/>
    </dgm:pt>
    <dgm:pt modelId="{FAC3FEB2-88B4-4C67-8A67-A4836309E52B}" type="pres">
      <dgm:prSet presAssocID="{6082C3AA-1DCB-4AB4-B6AA-C1CFDF20438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4841A5D0-6FA0-49F0-9FAB-4B4667C12304}" type="pres">
      <dgm:prSet presAssocID="{6082C3AA-1DCB-4AB4-B6AA-C1CFDF20438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45B2674-F978-46B7-AA92-523FB2ABFC06}" type="pres">
      <dgm:prSet presAssocID="{B496A2A4-06C0-4520-AD07-BA59CFE7D526}" presName="root2" presStyleCnt="0"/>
      <dgm:spPr/>
    </dgm:pt>
    <dgm:pt modelId="{CAACA6A4-FF6C-4800-B6C1-D536AF3F0F4C}" type="pres">
      <dgm:prSet presAssocID="{B496A2A4-06C0-4520-AD07-BA59CFE7D526}" presName="LevelTwoTextNode" presStyleLbl="node2" presStyleIdx="0" presStyleCnt="5" custScaleX="145983" custScaleY="44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91A33-0C4F-46A7-B495-2C9216A16E23}" type="pres">
      <dgm:prSet presAssocID="{B496A2A4-06C0-4520-AD07-BA59CFE7D526}" presName="level3hierChild" presStyleCnt="0"/>
      <dgm:spPr/>
    </dgm:pt>
    <dgm:pt modelId="{E8252842-CB30-456A-BBC7-42577DDD35BA}" type="pres">
      <dgm:prSet presAssocID="{8180998A-152A-40F6-AF00-411C9D768E95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3F0C5018-E23D-4ABB-8FB8-EA0D768DDB07}" type="pres">
      <dgm:prSet presAssocID="{8180998A-152A-40F6-AF00-411C9D768E9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4170619-BCC4-44B7-BD92-E6ECA6AA44F1}" type="pres">
      <dgm:prSet presAssocID="{5E4244B7-6FBA-4D2A-AAA8-EC7396249DF0}" presName="root2" presStyleCnt="0"/>
      <dgm:spPr/>
    </dgm:pt>
    <dgm:pt modelId="{1CC834C5-895F-45A9-9CBA-2C036133B863}" type="pres">
      <dgm:prSet presAssocID="{5E4244B7-6FBA-4D2A-AAA8-EC7396249DF0}" presName="LevelTwoTextNode" presStyleLbl="node2" presStyleIdx="1" presStyleCnt="5" custScaleX="147123" custScaleY="104253" custLinFactNeighborX="952" custLinFactNeighborY="-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68A46-AAB8-4ACF-8BC4-E999C36BF159}" type="pres">
      <dgm:prSet presAssocID="{5E4244B7-6FBA-4D2A-AAA8-EC7396249DF0}" presName="level3hierChild" presStyleCnt="0"/>
      <dgm:spPr/>
    </dgm:pt>
    <dgm:pt modelId="{61C9292A-DDA7-4F55-8C56-FB9A3B1FC5D4}" type="pres">
      <dgm:prSet presAssocID="{139BC313-FBB8-43FC-B8C8-8D7E336FE6A7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A969508-8A61-4B0B-92BD-180CA8B4632B}" type="pres">
      <dgm:prSet presAssocID="{139BC313-FBB8-43FC-B8C8-8D7E336FE6A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F87AA3D-0967-45AE-8239-FF33EAB8BA4C}" type="pres">
      <dgm:prSet presAssocID="{83798436-0E8F-427D-B96C-4A3863B94869}" presName="root2" presStyleCnt="0"/>
      <dgm:spPr/>
    </dgm:pt>
    <dgm:pt modelId="{F0EC36F6-30B4-423C-93E2-7628BF4E57BF}" type="pres">
      <dgm:prSet presAssocID="{83798436-0E8F-427D-B96C-4A3863B94869}" presName="LevelTwoTextNode" presStyleLbl="node2" presStyleIdx="2" presStyleCnt="5" custScaleX="146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5AE6F-B1F6-45CF-B4BC-C12E65C0F2D4}" type="pres">
      <dgm:prSet presAssocID="{83798436-0E8F-427D-B96C-4A3863B94869}" presName="level3hierChild" presStyleCnt="0"/>
      <dgm:spPr/>
    </dgm:pt>
    <dgm:pt modelId="{0D957605-0A48-4DAF-948F-25A2B919BB4B}" type="pres">
      <dgm:prSet presAssocID="{AFF08DE2-9529-4D9E-A8DE-4754C3BEE5A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5D2A82AE-222D-45C0-A2F2-40A659782DFE}" type="pres">
      <dgm:prSet presAssocID="{AFF08DE2-9529-4D9E-A8DE-4754C3BEE5A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E6C3109-1B86-4023-96BE-5254335E0750}" type="pres">
      <dgm:prSet presAssocID="{0819AAA1-367E-4772-B215-359B2A54FBB5}" presName="root2" presStyleCnt="0"/>
      <dgm:spPr/>
    </dgm:pt>
    <dgm:pt modelId="{3A2DE475-2A08-440E-9DB7-93AD809B581A}" type="pres">
      <dgm:prSet presAssocID="{0819AAA1-367E-4772-B215-359B2A54FBB5}" presName="LevelTwoTextNode" presStyleLbl="node2" presStyleIdx="3" presStyleCnt="5" custScaleX="145451" custScaleY="107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7340C-79C4-46E0-94CD-91DD2CF7AFD6}" type="pres">
      <dgm:prSet presAssocID="{0819AAA1-367E-4772-B215-359B2A54FBB5}" presName="level3hierChild" presStyleCnt="0"/>
      <dgm:spPr/>
    </dgm:pt>
    <dgm:pt modelId="{6BEEC5C4-ACE8-45BE-8CA0-FB3EE5DF00B5}" type="pres">
      <dgm:prSet presAssocID="{E7239912-31D8-4540-B445-1123C7F02443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0345AF34-EB42-41DB-917F-A75C7CFE9349}" type="pres">
      <dgm:prSet presAssocID="{E7239912-31D8-4540-B445-1123C7F0244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70682E8-CCF8-4722-911F-269EE25C5A6B}" type="pres">
      <dgm:prSet presAssocID="{01CE1A13-8FD7-4A53-9733-A51FF07B47AF}" presName="root2" presStyleCnt="0"/>
      <dgm:spPr/>
    </dgm:pt>
    <dgm:pt modelId="{713528D5-FBFA-4ACE-8FC4-CB0DAADB2A82}" type="pres">
      <dgm:prSet presAssocID="{01CE1A13-8FD7-4A53-9733-A51FF07B47AF}" presName="LevelTwoTextNode" presStyleLbl="node2" presStyleIdx="4" presStyleCnt="5" custScaleX="146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FF8DCD-2E95-4A5A-8790-89291FA09166}" type="pres">
      <dgm:prSet presAssocID="{01CE1A13-8FD7-4A53-9733-A51FF07B47AF}" presName="level3hierChild" presStyleCnt="0"/>
      <dgm:spPr/>
    </dgm:pt>
  </dgm:ptLst>
  <dgm:cxnLst>
    <dgm:cxn modelId="{2246D6A1-DD38-498C-9792-55537EE36DAA}" type="presOf" srcId="{5E4244B7-6FBA-4D2A-AAA8-EC7396249DF0}" destId="{1CC834C5-895F-45A9-9CBA-2C036133B863}" srcOrd="0" destOrd="0" presId="urn:microsoft.com/office/officeart/2008/layout/HorizontalMultiLevelHierarchy"/>
    <dgm:cxn modelId="{17B1FE86-FDF0-4850-AB1F-DC89834314AF}" type="presOf" srcId="{E7239912-31D8-4540-B445-1123C7F02443}" destId="{6BEEC5C4-ACE8-45BE-8CA0-FB3EE5DF00B5}" srcOrd="0" destOrd="0" presId="urn:microsoft.com/office/officeart/2008/layout/HorizontalMultiLevelHierarchy"/>
    <dgm:cxn modelId="{BD83BFEE-34BB-41CE-9DA3-56841F70EBA6}" srcId="{9E7ED927-A99D-4FB7-B772-220BDB0055E0}" destId="{B496A2A4-06C0-4520-AD07-BA59CFE7D526}" srcOrd="0" destOrd="0" parTransId="{6082C3AA-1DCB-4AB4-B6AA-C1CFDF204384}" sibTransId="{DE3F033A-E1CE-4254-B015-07DB4379E7B0}"/>
    <dgm:cxn modelId="{186C8D32-01FC-4ABC-AEFA-87E92665992D}" type="presOf" srcId="{83798436-0E8F-427D-B96C-4A3863B94869}" destId="{F0EC36F6-30B4-423C-93E2-7628BF4E57BF}" srcOrd="0" destOrd="0" presId="urn:microsoft.com/office/officeart/2008/layout/HorizontalMultiLevelHierarchy"/>
    <dgm:cxn modelId="{F4A64F7E-8EF3-45D6-A24B-DE5521DA29A3}" type="presOf" srcId="{139BC313-FBB8-43FC-B8C8-8D7E336FE6A7}" destId="{6A969508-8A61-4B0B-92BD-180CA8B4632B}" srcOrd="1" destOrd="0" presId="urn:microsoft.com/office/officeart/2008/layout/HorizontalMultiLevelHierarchy"/>
    <dgm:cxn modelId="{33646A73-968E-45B9-B647-98AA123D0BAD}" type="presOf" srcId="{0819AAA1-367E-4772-B215-359B2A54FBB5}" destId="{3A2DE475-2A08-440E-9DB7-93AD809B581A}" srcOrd="0" destOrd="0" presId="urn:microsoft.com/office/officeart/2008/layout/HorizontalMultiLevelHierarchy"/>
    <dgm:cxn modelId="{381DA641-FC7E-4132-8326-F8882F091EE9}" srcId="{9E7ED927-A99D-4FB7-B772-220BDB0055E0}" destId="{83798436-0E8F-427D-B96C-4A3863B94869}" srcOrd="2" destOrd="0" parTransId="{139BC313-FBB8-43FC-B8C8-8D7E336FE6A7}" sibTransId="{E4068BD1-9989-4F1B-9FCA-71F8E854DDC7}"/>
    <dgm:cxn modelId="{BEFC297D-8F8D-4471-976C-4AD9DD8FEBD1}" type="presOf" srcId="{6082C3AA-1DCB-4AB4-B6AA-C1CFDF204384}" destId="{4841A5D0-6FA0-49F0-9FAB-4B4667C12304}" srcOrd="1" destOrd="0" presId="urn:microsoft.com/office/officeart/2008/layout/HorizontalMultiLevelHierarchy"/>
    <dgm:cxn modelId="{5DD97CE2-5CDA-4E32-8D0B-4B49F1C1CBC7}" srcId="{9E7ED927-A99D-4FB7-B772-220BDB0055E0}" destId="{5E4244B7-6FBA-4D2A-AAA8-EC7396249DF0}" srcOrd="1" destOrd="0" parTransId="{8180998A-152A-40F6-AF00-411C9D768E95}" sibTransId="{38732C8C-6BD2-4CF9-B01A-78ADB637E1BD}"/>
    <dgm:cxn modelId="{1CE4416F-C906-4CD8-AED0-70EE8F5F0680}" type="presOf" srcId="{9E7ED927-A99D-4FB7-B772-220BDB0055E0}" destId="{FB1BC210-4808-4316-9CA5-B6AADB74E6ED}" srcOrd="0" destOrd="0" presId="urn:microsoft.com/office/officeart/2008/layout/HorizontalMultiLevelHierarchy"/>
    <dgm:cxn modelId="{B20F85E8-835F-4192-A261-BA214B2BCAC0}" type="presOf" srcId="{AFF08DE2-9529-4D9E-A8DE-4754C3BEE5A4}" destId="{0D957605-0A48-4DAF-948F-25A2B919BB4B}" srcOrd="0" destOrd="0" presId="urn:microsoft.com/office/officeart/2008/layout/HorizontalMultiLevelHierarchy"/>
    <dgm:cxn modelId="{4345D655-7230-4E3D-924B-AE843A25CB80}" type="presOf" srcId="{139BC313-FBB8-43FC-B8C8-8D7E336FE6A7}" destId="{61C9292A-DDA7-4F55-8C56-FB9A3B1FC5D4}" srcOrd="0" destOrd="0" presId="urn:microsoft.com/office/officeart/2008/layout/HorizontalMultiLevelHierarchy"/>
    <dgm:cxn modelId="{536ED58B-E08B-445D-BD3D-170B6B9B9D46}" srcId="{9E7ED927-A99D-4FB7-B772-220BDB0055E0}" destId="{0819AAA1-367E-4772-B215-359B2A54FBB5}" srcOrd="3" destOrd="0" parTransId="{AFF08DE2-9529-4D9E-A8DE-4754C3BEE5A4}" sibTransId="{79C1E9B6-F0F6-4B9E-BA03-DD7279EF3B2E}"/>
    <dgm:cxn modelId="{B7C8D4F8-1A0A-466F-AA3E-B41293478D91}" type="presOf" srcId="{8180998A-152A-40F6-AF00-411C9D768E95}" destId="{E8252842-CB30-456A-BBC7-42577DDD35BA}" srcOrd="0" destOrd="0" presId="urn:microsoft.com/office/officeart/2008/layout/HorizontalMultiLevelHierarchy"/>
    <dgm:cxn modelId="{15AFC922-AB04-4E93-8DBB-FEDF0D1E93B7}" type="presOf" srcId="{8180998A-152A-40F6-AF00-411C9D768E95}" destId="{3F0C5018-E23D-4ABB-8FB8-EA0D768DDB07}" srcOrd="1" destOrd="0" presId="urn:microsoft.com/office/officeart/2008/layout/HorizontalMultiLevelHierarchy"/>
    <dgm:cxn modelId="{564C29D0-086A-4648-BAE9-F8394F05A390}" srcId="{9E7ED927-A99D-4FB7-B772-220BDB0055E0}" destId="{01CE1A13-8FD7-4A53-9733-A51FF07B47AF}" srcOrd="4" destOrd="0" parTransId="{E7239912-31D8-4540-B445-1123C7F02443}" sibTransId="{3A823BC1-36A0-43C7-94CB-81CAE5CD5E84}"/>
    <dgm:cxn modelId="{9A860123-BBC0-4F29-9124-F866206DAD7F}" type="presOf" srcId="{AFF08DE2-9529-4D9E-A8DE-4754C3BEE5A4}" destId="{5D2A82AE-222D-45C0-A2F2-40A659782DFE}" srcOrd="1" destOrd="0" presId="urn:microsoft.com/office/officeart/2008/layout/HorizontalMultiLevelHierarchy"/>
    <dgm:cxn modelId="{96B9E9D6-770D-4F2F-A6CF-6D2074CF1F8C}" type="presOf" srcId="{E7239912-31D8-4540-B445-1123C7F02443}" destId="{0345AF34-EB42-41DB-917F-A75C7CFE9349}" srcOrd="1" destOrd="0" presId="urn:microsoft.com/office/officeart/2008/layout/HorizontalMultiLevelHierarchy"/>
    <dgm:cxn modelId="{463C92F2-283B-4CC1-8C80-F5B768444340}" type="presOf" srcId="{B496A2A4-06C0-4520-AD07-BA59CFE7D526}" destId="{CAACA6A4-FF6C-4800-B6C1-D536AF3F0F4C}" srcOrd="0" destOrd="0" presId="urn:microsoft.com/office/officeart/2008/layout/HorizontalMultiLevelHierarchy"/>
    <dgm:cxn modelId="{FAB5ED7E-A34E-44E2-B582-DA439C8CAA33}" type="presOf" srcId="{51444C82-7F1E-433D-A03D-8B84B9A2DC01}" destId="{F31B8D38-A886-42B3-984C-6AD1A5B2B3D9}" srcOrd="0" destOrd="0" presId="urn:microsoft.com/office/officeart/2008/layout/HorizontalMultiLevelHierarchy"/>
    <dgm:cxn modelId="{5CBA59BB-7635-4A6F-B5CF-B2950E98218F}" srcId="{51444C82-7F1E-433D-A03D-8B84B9A2DC01}" destId="{9E7ED927-A99D-4FB7-B772-220BDB0055E0}" srcOrd="0" destOrd="0" parTransId="{7834B116-5CB8-4F59-B084-6983C06A0A2C}" sibTransId="{E913514D-F3CE-4895-A093-AFCFEED8AF8A}"/>
    <dgm:cxn modelId="{82634585-77E1-4E76-8C12-EB0E6DDC6C37}" type="presOf" srcId="{6082C3AA-1DCB-4AB4-B6AA-C1CFDF204384}" destId="{FAC3FEB2-88B4-4C67-8A67-A4836309E52B}" srcOrd="0" destOrd="0" presId="urn:microsoft.com/office/officeart/2008/layout/HorizontalMultiLevelHierarchy"/>
    <dgm:cxn modelId="{9572B1A0-8347-4DEC-BEF6-35C5587A9A08}" type="presOf" srcId="{01CE1A13-8FD7-4A53-9733-A51FF07B47AF}" destId="{713528D5-FBFA-4ACE-8FC4-CB0DAADB2A82}" srcOrd="0" destOrd="0" presId="urn:microsoft.com/office/officeart/2008/layout/HorizontalMultiLevelHierarchy"/>
    <dgm:cxn modelId="{C71EA4BA-C943-49A1-BCB7-8317872DDB1F}" type="presParOf" srcId="{F31B8D38-A886-42B3-984C-6AD1A5B2B3D9}" destId="{271C3428-B4CB-44DC-813C-1B20A3873ED3}" srcOrd="0" destOrd="0" presId="urn:microsoft.com/office/officeart/2008/layout/HorizontalMultiLevelHierarchy"/>
    <dgm:cxn modelId="{63ADD7A2-54B8-4CF9-AA00-07FACB6821CB}" type="presParOf" srcId="{271C3428-B4CB-44DC-813C-1B20A3873ED3}" destId="{FB1BC210-4808-4316-9CA5-B6AADB74E6ED}" srcOrd="0" destOrd="0" presId="urn:microsoft.com/office/officeart/2008/layout/HorizontalMultiLevelHierarchy"/>
    <dgm:cxn modelId="{E52031AF-01ED-46F5-9731-73CE0BB149A3}" type="presParOf" srcId="{271C3428-B4CB-44DC-813C-1B20A3873ED3}" destId="{BC725340-6601-45C5-B6C7-555B2043D187}" srcOrd="1" destOrd="0" presId="urn:microsoft.com/office/officeart/2008/layout/HorizontalMultiLevelHierarchy"/>
    <dgm:cxn modelId="{6158C59B-F9D4-4ED4-8278-B346FC874214}" type="presParOf" srcId="{BC725340-6601-45C5-B6C7-555B2043D187}" destId="{FAC3FEB2-88B4-4C67-8A67-A4836309E52B}" srcOrd="0" destOrd="0" presId="urn:microsoft.com/office/officeart/2008/layout/HorizontalMultiLevelHierarchy"/>
    <dgm:cxn modelId="{78E72BA8-5466-4B42-BCC8-5F28C31A45BC}" type="presParOf" srcId="{FAC3FEB2-88B4-4C67-8A67-A4836309E52B}" destId="{4841A5D0-6FA0-49F0-9FAB-4B4667C12304}" srcOrd="0" destOrd="0" presId="urn:microsoft.com/office/officeart/2008/layout/HorizontalMultiLevelHierarchy"/>
    <dgm:cxn modelId="{0105AAAC-2DD1-4EB2-893D-DD0F4D534221}" type="presParOf" srcId="{BC725340-6601-45C5-B6C7-555B2043D187}" destId="{A45B2674-F978-46B7-AA92-523FB2ABFC06}" srcOrd="1" destOrd="0" presId="urn:microsoft.com/office/officeart/2008/layout/HorizontalMultiLevelHierarchy"/>
    <dgm:cxn modelId="{6389C96C-AB2F-4878-9E98-831BAA0A44E3}" type="presParOf" srcId="{A45B2674-F978-46B7-AA92-523FB2ABFC06}" destId="{CAACA6A4-FF6C-4800-B6C1-D536AF3F0F4C}" srcOrd="0" destOrd="0" presId="urn:microsoft.com/office/officeart/2008/layout/HorizontalMultiLevelHierarchy"/>
    <dgm:cxn modelId="{C423CD15-98E1-4486-AD67-6F529B92904D}" type="presParOf" srcId="{A45B2674-F978-46B7-AA92-523FB2ABFC06}" destId="{5B691A33-0C4F-46A7-B495-2C9216A16E23}" srcOrd="1" destOrd="0" presId="urn:microsoft.com/office/officeart/2008/layout/HorizontalMultiLevelHierarchy"/>
    <dgm:cxn modelId="{9B413868-FAF6-418B-BC3C-8C86057AFF14}" type="presParOf" srcId="{BC725340-6601-45C5-B6C7-555B2043D187}" destId="{E8252842-CB30-456A-BBC7-42577DDD35BA}" srcOrd="2" destOrd="0" presId="urn:microsoft.com/office/officeart/2008/layout/HorizontalMultiLevelHierarchy"/>
    <dgm:cxn modelId="{B5BE1B79-390D-4067-B0D9-6383BBEDEFE7}" type="presParOf" srcId="{E8252842-CB30-456A-BBC7-42577DDD35BA}" destId="{3F0C5018-E23D-4ABB-8FB8-EA0D768DDB07}" srcOrd="0" destOrd="0" presId="urn:microsoft.com/office/officeart/2008/layout/HorizontalMultiLevelHierarchy"/>
    <dgm:cxn modelId="{E7C50B35-5CD0-491E-B295-10DE5864D706}" type="presParOf" srcId="{BC725340-6601-45C5-B6C7-555B2043D187}" destId="{24170619-BCC4-44B7-BD92-E6ECA6AA44F1}" srcOrd="3" destOrd="0" presId="urn:microsoft.com/office/officeart/2008/layout/HorizontalMultiLevelHierarchy"/>
    <dgm:cxn modelId="{3B75B58A-2070-40C2-AF9D-521F6D7A9D0D}" type="presParOf" srcId="{24170619-BCC4-44B7-BD92-E6ECA6AA44F1}" destId="{1CC834C5-895F-45A9-9CBA-2C036133B863}" srcOrd="0" destOrd="0" presId="urn:microsoft.com/office/officeart/2008/layout/HorizontalMultiLevelHierarchy"/>
    <dgm:cxn modelId="{9E766E4B-A215-4836-ABB5-7813FFA55526}" type="presParOf" srcId="{24170619-BCC4-44B7-BD92-E6ECA6AA44F1}" destId="{76768A46-AAB8-4ACF-8BC4-E999C36BF159}" srcOrd="1" destOrd="0" presId="urn:microsoft.com/office/officeart/2008/layout/HorizontalMultiLevelHierarchy"/>
    <dgm:cxn modelId="{A2775D47-5BE2-4B8C-9DD9-12CC7DFEC45C}" type="presParOf" srcId="{BC725340-6601-45C5-B6C7-555B2043D187}" destId="{61C9292A-DDA7-4F55-8C56-FB9A3B1FC5D4}" srcOrd="4" destOrd="0" presId="urn:microsoft.com/office/officeart/2008/layout/HorizontalMultiLevelHierarchy"/>
    <dgm:cxn modelId="{F90B7A39-69AD-4CD7-A4BB-9D90EAA6B91B}" type="presParOf" srcId="{61C9292A-DDA7-4F55-8C56-FB9A3B1FC5D4}" destId="{6A969508-8A61-4B0B-92BD-180CA8B4632B}" srcOrd="0" destOrd="0" presId="urn:microsoft.com/office/officeart/2008/layout/HorizontalMultiLevelHierarchy"/>
    <dgm:cxn modelId="{2CA31510-4848-4E7A-A8A1-71730BBA7E80}" type="presParOf" srcId="{BC725340-6601-45C5-B6C7-555B2043D187}" destId="{DF87AA3D-0967-45AE-8239-FF33EAB8BA4C}" srcOrd="5" destOrd="0" presId="urn:microsoft.com/office/officeart/2008/layout/HorizontalMultiLevelHierarchy"/>
    <dgm:cxn modelId="{0C0D334D-F629-4193-A1B0-2D9DF24CB95A}" type="presParOf" srcId="{DF87AA3D-0967-45AE-8239-FF33EAB8BA4C}" destId="{F0EC36F6-30B4-423C-93E2-7628BF4E57BF}" srcOrd="0" destOrd="0" presId="urn:microsoft.com/office/officeart/2008/layout/HorizontalMultiLevelHierarchy"/>
    <dgm:cxn modelId="{AA5EB1A8-A15C-4F60-B57E-02F7DAEB6311}" type="presParOf" srcId="{DF87AA3D-0967-45AE-8239-FF33EAB8BA4C}" destId="{AC15AE6F-B1F6-45CF-B4BC-C12E65C0F2D4}" srcOrd="1" destOrd="0" presId="urn:microsoft.com/office/officeart/2008/layout/HorizontalMultiLevelHierarchy"/>
    <dgm:cxn modelId="{3B1C4F99-D5D5-404C-AD32-FBCD6FEB22C7}" type="presParOf" srcId="{BC725340-6601-45C5-B6C7-555B2043D187}" destId="{0D957605-0A48-4DAF-948F-25A2B919BB4B}" srcOrd="6" destOrd="0" presId="urn:microsoft.com/office/officeart/2008/layout/HorizontalMultiLevelHierarchy"/>
    <dgm:cxn modelId="{37DD7AA0-94B0-458D-91E4-1D5D0BDC6A68}" type="presParOf" srcId="{0D957605-0A48-4DAF-948F-25A2B919BB4B}" destId="{5D2A82AE-222D-45C0-A2F2-40A659782DFE}" srcOrd="0" destOrd="0" presId="urn:microsoft.com/office/officeart/2008/layout/HorizontalMultiLevelHierarchy"/>
    <dgm:cxn modelId="{E152D790-1C81-45F2-93BA-DD1DA909204A}" type="presParOf" srcId="{BC725340-6601-45C5-B6C7-555B2043D187}" destId="{1E6C3109-1B86-4023-96BE-5254335E0750}" srcOrd="7" destOrd="0" presId="urn:microsoft.com/office/officeart/2008/layout/HorizontalMultiLevelHierarchy"/>
    <dgm:cxn modelId="{28A1ACE0-A296-491F-B191-1710C4A589AE}" type="presParOf" srcId="{1E6C3109-1B86-4023-96BE-5254335E0750}" destId="{3A2DE475-2A08-440E-9DB7-93AD809B581A}" srcOrd="0" destOrd="0" presId="urn:microsoft.com/office/officeart/2008/layout/HorizontalMultiLevelHierarchy"/>
    <dgm:cxn modelId="{136EEAE9-8BBE-402B-B196-28D81C96C535}" type="presParOf" srcId="{1E6C3109-1B86-4023-96BE-5254335E0750}" destId="{6987340C-79C4-46E0-94CD-91DD2CF7AFD6}" srcOrd="1" destOrd="0" presId="urn:microsoft.com/office/officeart/2008/layout/HorizontalMultiLevelHierarchy"/>
    <dgm:cxn modelId="{8AE088F3-BB34-4E15-8B63-BB9520EB489C}" type="presParOf" srcId="{BC725340-6601-45C5-B6C7-555B2043D187}" destId="{6BEEC5C4-ACE8-45BE-8CA0-FB3EE5DF00B5}" srcOrd="8" destOrd="0" presId="urn:microsoft.com/office/officeart/2008/layout/HorizontalMultiLevelHierarchy"/>
    <dgm:cxn modelId="{511F6F35-1223-4490-9F2A-D1AD20DAF56A}" type="presParOf" srcId="{6BEEC5C4-ACE8-45BE-8CA0-FB3EE5DF00B5}" destId="{0345AF34-EB42-41DB-917F-A75C7CFE9349}" srcOrd="0" destOrd="0" presId="urn:microsoft.com/office/officeart/2008/layout/HorizontalMultiLevelHierarchy"/>
    <dgm:cxn modelId="{8094AD22-D545-4363-AE5C-32F459EBC0AD}" type="presParOf" srcId="{BC725340-6601-45C5-B6C7-555B2043D187}" destId="{F70682E8-CCF8-4722-911F-269EE25C5A6B}" srcOrd="9" destOrd="0" presId="urn:microsoft.com/office/officeart/2008/layout/HorizontalMultiLevelHierarchy"/>
    <dgm:cxn modelId="{6429FAC1-AAC0-47F4-B04D-AD1CDAA67389}" type="presParOf" srcId="{F70682E8-CCF8-4722-911F-269EE25C5A6B}" destId="{713528D5-FBFA-4ACE-8FC4-CB0DAADB2A82}" srcOrd="0" destOrd="0" presId="urn:microsoft.com/office/officeart/2008/layout/HorizontalMultiLevelHierarchy"/>
    <dgm:cxn modelId="{8A74F70F-6E8E-4EF4-9D95-16A12CC9FCD3}" type="presParOf" srcId="{F70682E8-CCF8-4722-911F-269EE25C5A6B}" destId="{A1FF8DCD-2E95-4A5A-8790-89291FA091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DA702-4E91-4E0D-AD88-2E8A9F91D39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8085DF5-AFEB-4C25-9697-3E91620947A2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Занятие № 1</a:t>
          </a:r>
        </a:p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Рамка для фотографий «Летнее настроение»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9E2EA06E-23CF-4E3B-A710-25496F4E0F59}" type="parTrans" cxnId="{2A391AB9-FDE2-4017-9304-42D327949BE7}">
      <dgm:prSet/>
      <dgm:spPr/>
      <dgm:t>
        <a:bodyPr/>
        <a:lstStyle/>
        <a:p>
          <a:endParaRPr lang="ru-RU"/>
        </a:p>
      </dgm:t>
    </dgm:pt>
    <dgm:pt modelId="{4ED4A771-E8F2-4247-87C3-AB21820CF4D0}" type="sibTrans" cxnId="{2A391AB9-FDE2-4017-9304-42D327949BE7}">
      <dgm:prSet/>
      <dgm:spPr/>
      <dgm:t>
        <a:bodyPr/>
        <a:lstStyle/>
        <a:p>
          <a:endParaRPr lang="ru-RU"/>
        </a:p>
      </dgm:t>
    </dgm:pt>
    <dgm:pt modelId="{EE9A92C5-0D01-48AA-BB38-06DD90602402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Занятие № 2</a:t>
          </a:r>
        </a:p>
        <a:p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Брелок  из фетра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B20E9A53-F815-43D8-A012-A6CF4A9FAC19}" type="parTrans" cxnId="{560DB50A-E1C8-4AD1-909D-AA12CEA6C53C}">
      <dgm:prSet/>
      <dgm:spPr/>
      <dgm:t>
        <a:bodyPr/>
        <a:lstStyle/>
        <a:p>
          <a:endParaRPr lang="ru-RU"/>
        </a:p>
      </dgm:t>
    </dgm:pt>
    <dgm:pt modelId="{9AC27FAB-08C7-4C0F-B244-3085BA4C972D}" type="sibTrans" cxnId="{560DB50A-E1C8-4AD1-909D-AA12CEA6C53C}">
      <dgm:prSet/>
      <dgm:spPr/>
      <dgm:t>
        <a:bodyPr/>
        <a:lstStyle/>
        <a:p>
          <a:endParaRPr lang="ru-RU"/>
        </a:p>
      </dgm:t>
    </dgm:pt>
    <dgm:pt modelId="{DDC2EBB6-D1ED-42B4-87DE-56A099A304E4}" type="pres">
      <dgm:prSet presAssocID="{E6BDA702-4E91-4E0D-AD88-2E8A9F91D39B}" presName="linearFlow" presStyleCnt="0">
        <dgm:presLayoutVars>
          <dgm:dir/>
          <dgm:resizeHandles val="exact"/>
        </dgm:presLayoutVars>
      </dgm:prSet>
      <dgm:spPr/>
    </dgm:pt>
    <dgm:pt modelId="{B54C2472-F5E8-400F-8D9E-1B52EB086F16}" type="pres">
      <dgm:prSet presAssocID="{08085DF5-AFEB-4C25-9697-3E91620947A2}" presName="composite" presStyleCnt="0"/>
      <dgm:spPr/>
    </dgm:pt>
    <dgm:pt modelId="{F9C03CEF-59B1-477C-BDD1-4BBD605C8A98}" type="pres">
      <dgm:prSet presAssocID="{08085DF5-AFEB-4C25-9697-3E91620947A2}" presName="imgShp" presStyleLbl="fgImgPlace1" presStyleIdx="0" presStyleCnt="2" custScaleX="223596" custScaleY="2239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5FF5BC-BADD-4B26-A0C8-71672C8BCC13}" type="pres">
      <dgm:prSet presAssocID="{08085DF5-AFEB-4C25-9697-3E91620947A2}" presName="txShp" presStyleLbl="node1" presStyleIdx="0" presStyleCnt="2" custScaleY="184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848DA-14DC-4F2E-BF38-9F64329A3ECA}" type="pres">
      <dgm:prSet presAssocID="{4ED4A771-E8F2-4247-87C3-AB21820CF4D0}" presName="spacing" presStyleCnt="0"/>
      <dgm:spPr/>
    </dgm:pt>
    <dgm:pt modelId="{2885C359-D153-49A4-8072-373505E2CCE9}" type="pres">
      <dgm:prSet presAssocID="{EE9A92C5-0D01-48AA-BB38-06DD90602402}" presName="composite" presStyleCnt="0"/>
      <dgm:spPr/>
    </dgm:pt>
    <dgm:pt modelId="{15A44DE1-97D9-4BA9-9956-BAD484B31AD8}" type="pres">
      <dgm:prSet presAssocID="{EE9A92C5-0D01-48AA-BB38-06DD90602402}" presName="imgShp" presStyleLbl="fgImgPlace1" presStyleIdx="1" presStyleCnt="2" custScaleX="214069" custScaleY="2113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CBEE5DA-5D74-487B-ADB7-4EBDBF619A4D}" type="pres">
      <dgm:prSet presAssocID="{EE9A92C5-0D01-48AA-BB38-06DD90602402}" presName="txShp" presStyleLbl="node1" presStyleIdx="1" presStyleCnt="2" custScaleY="189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91AB9-FDE2-4017-9304-42D327949BE7}" srcId="{E6BDA702-4E91-4E0D-AD88-2E8A9F91D39B}" destId="{08085DF5-AFEB-4C25-9697-3E91620947A2}" srcOrd="0" destOrd="0" parTransId="{9E2EA06E-23CF-4E3B-A710-25496F4E0F59}" sibTransId="{4ED4A771-E8F2-4247-87C3-AB21820CF4D0}"/>
    <dgm:cxn modelId="{560DB50A-E1C8-4AD1-909D-AA12CEA6C53C}" srcId="{E6BDA702-4E91-4E0D-AD88-2E8A9F91D39B}" destId="{EE9A92C5-0D01-48AA-BB38-06DD90602402}" srcOrd="1" destOrd="0" parTransId="{B20E9A53-F815-43D8-A012-A6CF4A9FAC19}" sibTransId="{9AC27FAB-08C7-4C0F-B244-3085BA4C972D}"/>
    <dgm:cxn modelId="{9734AECD-0469-4FBD-B525-6299685D2C4F}" type="presOf" srcId="{08085DF5-AFEB-4C25-9697-3E91620947A2}" destId="{145FF5BC-BADD-4B26-A0C8-71672C8BCC13}" srcOrd="0" destOrd="0" presId="urn:microsoft.com/office/officeart/2005/8/layout/vList3#1"/>
    <dgm:cxn modelId="{7208AEDF-6875-4E08-AEA3-2AFBEA1B05B3}" type="presOf" srcId="{E6BDA702-4E91-4E0D-AD88-2E8A9F91D39B}" destId="{DDC2EBB6-D1ED-42B4-87DE-56A099A304E4}" srcOrd="0" destOrd="0" presId="urn:microsoft.com/office/officeart/2005/8/layout/vList3#1"/>
    <dgm:cxn modelId="{63389BAC-156D-4808-9ED8-3CA6C5F71A08}" type="presOf" srcId="{EE9A92C5-0D01-48AA-BB38-06DD90602402}" destId="{DCBEE5DA-5D74-487B-ADB7-4EBDBF619A4D}" srcOrd="0" destOrd="0" presId="urn:microsoft.com/office/officeart/2005/8/layout/vList3#1"/>
    <dgm:cxn modelId="{33EF3BA8-FB58-44CB-8A6D-FA77E535AE3B}" type="presParOf" srcId="{DDC2EBB6-D1ED-42B4-87DE-56A099A304E4}" destId="{B54C2472-F5E8-400F-8D9E-1B52EB086F16}" srcOrd="0" destOrd="0" presId="urn:microsoft.com/office/officeart/2005/8/layout/vList3#1"/>
    <dgm:cxn modelId="{5A252966-4099-41F8-B53B-A0BF732A2F59}" type="presParOf" srcId="{B54C2472-F5E8-400F-8D9E-1B52EB086F16}" destId="{F9C03CEF-59B1-477C-BDD1-4BBD605C8A98}" srcOrd="0" destOrd="0" presId="urn:microsoft.com/office/officeart/2005/8/layout/vList3#1"/>
    <dgm:cxn modelId="{9EFC7DF5-B865-40D6-BBC7-93DB0BE8736D}" type="presParOf" srcId="{B54C2472-F5E8-400F-8D9E-1B52EB086F16}" destId="{145FF5BC-BADD-4B26-A0C8-71672C8BCC13}" srcOrd="1" destOrd="0" presId="urn:microsoft.com/office/officeart/2005/8/layout/vList3#1"/>
    <dgm:cxn modelId="{4DFAFEFF-15E2-4BC2-A3E0-84670EA60F91}" type="presParOf" srcId="{DDC2EBB6-D1ED-42B4-87DE-56A099A304E4}" destId="{30E848DA-14DC-4F2E-BF38-9F64329A3ECA}" srcOrd="1" destOrd="0" presId="urn:microsoft.com/office/officeart/2005/8/layout/vList3#1"/>
    <dgm:cxn modelId="{3F2A93DB-8A89-4C7B-A17C-952A29F56E6C}" type="presParOf" srcId="{DDC2EBB6-D1ED-42B4-87DE-56A099A304E4}" destId="{2885C359-D153-49A4-8072-373505E2CCE9}" srcOrd="2" destOrd="0" presId="urn:microsoft.com/office/officeart/2005/8/layout/vList3#1"/>
    <dgm:cxn modelId="{CC56B913-1C32-4C92-827D-DBDC5247508E}" type="presParOf" srcId="{2885C359-D153-49A4-8072-373505E2CCE9}" destId="{15A44DE1-97D9-4BA9-9956-BAD484B31AD8}" srcOrd="0" destOrd="0" presId="urn:microsoft.com/office/officeart/2005/8/layout/vList3#1"/>
    <dgm:cxn modelId="{1DD954E7-C3D7-437B-8B7E-F9F7BEDCA68C}" type="presParOf" srcId="{2885C359-D153-49A4-8072-373505E2CCE9}" destId="{DCBEE5DA-5D74-487B-ADB7-4EBDBF619A4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652BE-C2E9-42C3-9E54-D9C76659F5F3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9D81C263-7C69-42D7-9493-73C31713BE1D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Занятие № 3</a:t>
          </a:r>
        </a:p>
        <a:p>
          <a:r>
            <a: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Чехол для телефона </a:t>
          </a:r>
        </a:p>
        <a:p>
          <a:r>
            <a: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 На память о лете»</a:t>
          </a:r>
          <a:endParaRPr lang="ru-RU" sz="3200" dirty="0">
            <a:solidFill>
              <a:schemeClr val="tx2">
                <a:lumMod val="50000"/>
              </a:schemeClr>
            </a:solidFill>
          </a:endParaRPr>
        </a:p>
      </dgm:t>
    </dgm:pt>
    <dgm:pt modelId="{3DC7242F-50F1-4C52-85D1-BC1788C520CB}" type="parTrans" cxnId="{73990F29-C8B9-4F9B-A3A1-F7626F72377C}">
      <dgm:prSet/>
      <dgm:spPr/>
      <dgm:t>
        <a:bodyPr/>
        <a:lstStyle/>
        <a:p>
          <a:endParaRPr lang="ru-RU"/>
        </a:p>
      </dgm:t>
    </dgm:pt>
    <dgm:pt modelId="{95898CCB-9151-4206-9537-B983A1136B24}" type="sibTrans" cxnId="{73990F29-C8B9-4F9B-A3A1-F7626F72377C}">
      <dgm:prSet/>
      <dgm:spPr/>
      <dgm:t>
        <a:bodyPr/>
        <a:lstStyle/>
        <a:p>
          <a:endParaRPr lang="ru-RU"/>
        </a:p>
      </dgm:t>
    </dgm:pt>
    <dgm:pt modelId="{5476FCDB-4517-4DD6-852D-FFCBA3553D47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Занятие № 4</a:t>
          </a:r>
        </a:p>
        <a:p>
          <a:r>
            <a: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Поделка «Музыка ветра»  </a:t>
          </a:r>
        </a:p>
        <a:p>
          <a:r>
            <a: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из ракушек и бусин</a:t>
          </a:r>
          <a:endParaRPr lang="ru-RU" sz="3200" dirty="0">
            <a:solidFill>
              <a:schemeClr val="tx2">
                <a:lumMod val="50000"/>
              </a:schemeClr>
            </a:solidFill>
          </a:endParaRPr>
        </a:p>
      </dgm:t>
    </dgm:pt>
    <dgm:pt modelId="{37F073FC-0536-4468-A8D7-7417CC84EFF0}" type="parTrans" cxnId="{3D286CCD-661E-4C2C-8764-416D69FF33D0}">
      <dgm:prSet/>
      <dgm:spPr/>
      <dgm:t>
        <a:bodyPr/>
        <a:lstStyle/>
        <a:p>
          <a:endParaRPr lang="ru-RU"/>
        </a:p>
      </dgm:t>
    </dgm:pt>
    <dgm:pt modelId="{D385AF9C-D37F-473A-A77E-EC681B9A4FDB}" type="sibTrans" cxnId="{3D286CCD-661E-4C2C-8764-416D69FF33D0}">
      <dgm:prSet/>
      <dgm:spPr/>
      <dgm:t>
        <a:bodyPr/>
        <a:lstStyle/>
        <a:p>
          <a:endParaRPr lang="ru-RU"/>
        </a:p>
      </dgm:t>
    </dgm:pt>
    <dgm:pt modelId="{C2867F06-B2EC-4AEF-BDA1-16BFBBEE32FD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Занятие № 5</a:t>
          </a:r>
        </a:p>
        <a:p>
          <a:r>
            <a: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Браслеты из разнообразных материалов</a:t>
          </a:r>
          <a:endParaRPr lang="ru-RU" sz="3200" dirty="0">
            <a:solidFill>
              <a:schemeClr val="tx2">
                <a:lumMod val="50000"/>
              </a:schemeClr>
            </a:solidFill>
          </a:endParaRPr>
        </a:p>
      </dgm:t>
    </dgm:pt>
    <dgm:pt modelId="{526D4DA4-8C27-45E4-B4BB-75C24C8D8B48}" type="parTrans" cxnId="{BD89B6A3-9B54-4E52-93D3-D1300278CF36}">
      <dgm:prSet/>
      <dgm:spPr/>
      <dgm:t>
        <a:bodyPr/>
        <a:lstStyle/>
        <a:p>
          <a:endParaRPr lang="ru-RU"/>
        </a:p>
      </dgm:t>
    </dgm:pt>
    <dgm:pt modelId="{5F5BA9FF-0B0E-46C5-B4EB-209D02DED465}" type="sibTrans" cxnId="{BD89B6A3-9B54-4E52-93D3-D1300278CF36}">
      <dgm:prSet/>
      <dgm:spPr/>
      <dgm:t>
        <a:bodyPr/>
        <a:lstStyle/>
        <a:p>
          <a:endParaRPr lang="ru-RU"/>
        </a:p>
      </dgm:t>
    </dgm:pt>
    <dgm:pt modelId="{23DBAE69-9EB2-4033-8A34-6D2AF898D4FB}" type="pres">
      <dgm:prSet presAssocID="{75A652BE-C2E9-42C3-9E54-D9C76659F5F3}" presName="linearFlow" presStyleCnt="0">
        <dgm:presLayoutVars>
          <dgm:dir/>
          <dgm:resizeHandles val="exact"/>
        </dgm:presLayoutVars>
      </dgm:prSet>
      <dgm:spPr/>
    </dgm:pt>
    <dgm:pt modelId="{0D2A5D70-5D3E-4628-B45D-5EF61B342BD5}" type="pres">
      <dgm:prSet presAssocID="{9D81C263-7C69-42D7-9493-73C31713BE1D}" presName="composite" presStyleCnt="0"/>
      <dgm:spPr/>
    </dgm:pt>
    <dgm:pt modelId="{EA7368E1-5E05-465F-9B25-0BC642DA1FE2}" type="pres">
      <dgm:prSet presAssocID="{9D81C263-7C69-42D7-9493-73C31713BE1D}" presName="imgShp" presStyleLbl="fgImgPlace1" presStyleIdx="0" presStyleCnt="3" custScaleX="123905" custScaleY="126871" custLinFactNeighborX="-4296" custLinFactNeighborY="-1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EE8ED91-31D8-4620-A6D9-0D1DEA98AAFB}" type="pres">
      <dgm:prSet presAssocID="{9D81C263-7C69-42D7-9493-73C31713BE1D}" presName="txShp" presStyleLbl="node1" presStyleIdx="0" presStyleCnt="3" custScaleY="111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6F8DE-8BA1-4894-9BAF-B9ACD4C01DD2}" type="pres">
      <dgm:prSet presAssocID="{95898CCB-9151-4206-9537-B983A1136B24}" presName="spacing" presStyleCnt="0"/>
      <dgm:spPr/>
    </dgm:pt>
    <dgm:pt modelId="{05EF562F-4022-4159-A358-CE06D60D0C67}" type="pres">
      <dgm:prSet presAssocID="{5476FCDB-4517-4DD6-852D-FFCBA3553D47}" presName="composite" presStyleCnt="0"/>
      <dgm:spPr/>
    </dgm:pt>
    <dgm:pt modelId="{859029F7-AF28-4D8C-AADA-40AB8F03FFFF}" type="pres">
      <dgm:prSet presAssocID="{5476FCDB-4517-4DD6-852D-FFCBA3553D47}" presName="imgShp" presStyleLbl="fgImgPlace1" presStyleIdx="1" presStyleCnt="3" custScaleX="127165" custScaleY="1221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3CAE4B6-5016-4D70-A3F8-E6806608FC03}" type="pres">
      <dgm:prSet presAssocID="{5476FCDB-4517-4DD6-852D-FFCBA3553D47}" presName="txShp" presStyleLbl="node1" presStyleIdx="1" presStyleCnt="3" custScaleY="124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1E4DF-BA09-4ABD-8437-825EA893583C}" type="pres">
      <dgm:prSet presAssocID="{D385AF9C-D37F-473A-A77E-EC681B9A4FDB}" presName="spacing" presStyleCnt="0"/>
      <dgm:spPr/>
    </dgm:pt>
    <dgm:pt modelId="{29A0F7DD-7C39-4C9A-A24E-F870989A9226}" type="pres">
      <dgm:prSet presAssocID="{C2867F06-B2EC-4AEF-BDA1-16BFBBEE32FD}" presName="composite" presStyleCnt="0"/>
      <dgm:spPr/>
    </dgm:pt>
    <dgm:pt modelId="{70FC9715-3316-4BB4-BA59-E92CC5611FB8}" type="pres">
      <dgm:prSet presAssocID="{C2867F06-B2EC-4AEF-BDA1-16BFBBEE32FD}" presName="imgShp" presStyleLbl="fgImgPlace1" presStyleIdx="2" presStyleCnt="3" custScaleX="135441" custScaleY="13663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027630C-17C2-43E8-BC44-E3600B5E2EF0}" type="pres">
      <dgm:prSet presAssocID="{C2867F06-B2EC-4AEF-BDA1-16BFBBEE32FD}" presName="txShp" presStyleLbl="node1" presStyleIdx="2" presStyleCnt="3" custScaleY="120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56ECD-1EA0-42B5-B8BE-3A02D0868C7D}" type="presOf" srcId="{C2867F06-B2EC-4AEF-BDA1-16BFBBEE32FD}" destId="{4027630C-17C2-43E8-BC44-E3600B5E2EF0}" srcOrd="0" destOrd="0" presId="urn:microsoft.com/office/officeart/2005/8/layout/vList3#2"/>
    <dgm:cxn modelId="{90177515-B8C4-47E5-B620-AE59685C5885}" type="presOf" srcId="{9D81C263-7C69-42D7-9493-73C31713BE1D}" destId="{BEE8ED91-31D8-4620-A6D9-0D1DEA98AAFB}" srcOrd="0" destOrd="0" presId="urn:microsoft.com/office/officeart/2005/8/layout/vList3#2"/>
    <dgm:cxn modelId="{3D286CCD-661E-4C2C-8764-416D69FF33D0}" srcId="{75A652BE-C2E9-42C3-9E54-D9C76659F5F3}" destId="{5476FCDB-4517-4DD6-852D-FFCBA3553D47}" srcOrd="1" destOrd="0" parTransId="{37F073FC-0536-4468-A8D7-7417CC84EFF0}" sibTransId="{D385AF9C-D37F-473A-A77E-EC681B9A4FDB}"/>
    <dgm:cxn modelId="{BD89B6A3-9B54-4E52-93D3-D1300278CF36}" srcId="{75A652BE-C2E9-42C3-9E54-D9C76659F5F3}" destId="{C2867F06-B2EC-4AEF-BDA1-16BFBBEE32FD}" srcOrd="2" destOrd="0" parTransId="{526D4DA4-8C27-45E4-B4BB-75C24C8D8B48}" sibTransId="{5F5BA9FF-0B0E-46C5-B4EB-209D02DED465}"/>
    <dgm:cxn modelId="{15FECEDA-F558-401B-A965-99FFBAB2BCF0}" type="presOf" srcId="{75A652BE-C2E9-42C3-9E54-D9C76659F5F3}" destId="{23DBAE69-9EB2-4033-8A34-6D2AF898D4FB}" srcOrd="0" destOrd="0" presId="urn:microsoft.com/office/officeart/2005/8/layout/vList3#2"/>
    <dgm:cxn modelId="{015EC4E3-F597-4E70-A243-CDAAAFE3E985}" type="presOf" srcId="{5476FCDB-4517-4DD6-852D-FFCBA3553D47}" destId="{73CAE4B6-5016-4D70-A3F8-E6806608FC03}" srcOrd="0" destOrd="0" presId="urn:microsoft.com/office/officeart/2005/8/layout/vList3#2"/>
    <dgm:cxn modelId="{73990F29-C8B9-4F9B-A3A1-F7626F72377C}" srcId="{75A652BE-C2E9-42C3-9E54-D9C76659F5F3}" destId="{9D81C263-7C69-42D7-9493-73C31713BE1D}" srcOrd="0" destOrd="0" parTransId="{3DC7242F-50F1-4C52-85D1-BC1788C520CB}" sibTransId="{95898CCB-9151-4206-9537-B983A1136B24}"/>
    <dgm:cxn modelId="{316E428E-679B-466D-8D1E-32C49C48F2EF}" type="presParOf" srcId="{23DBAE69-9EB2-4033-8A34-6D2AF898D4FB}" destId="{0D2A5D70-5D3E-4628-B45D-5EF61B342BD5}" srcOrd="0" destOrd="0" presId="urn:microsoft.com/office/officeart/2005/8/layout/vList3#2"/>
    <dgm:cxn modelId="{DAE1FB26-E87C-41F1-BE14-7D74AE41F124}" type="presParOf" srcId="{0D2A5D70-5D3E-4628-B45D-5EF61B342BD5}" destId="{EA7368E1-5E05-465F-9B25-0BC642DA1FE2}" srcOrd="0" destOrd="0" presId="urn:microsoft.com/office/officeart/2005/8/layout/vList3#2"/>
    <dgm:cxn modelId="{24FD4C0A-6E6E-44A5-9700-E2BE5EF78B44}" type="presParOf" srcId="{0D2A5D70-5D3E-4628-B45D-5EF61B342BD5}" destId="{BEE8ED91-31D8-4620-A6D9-0D1DEA98AAFB}" srcOrd="1" destOrd="0" presId="urn:microsoft.com/office/officeart/2005/8/layout/vList3#2"/>
    <dgm:cxn modelId="{7A1E25E0-9EEA-4BE3-BC1F-0F78FCC3371D}" type="presParOf" srcId="{23DBAE69-9EB2-4033-8A34-6D2AF898D4FB}" destId="{95E6F8DE-8BA1-4894-9BAF-B9ACD4C01DD2}" srcOrd="1" destOrd="0" presId="urn:microsoft.com/office/officeart/2005/8/layout/vList3#2"/>
    <dgm:cxn modelId="{A3806C7F-D81E-42F2-87AF-D64208DBA71B}" type="presParOf" srcId="{23DBAE69-9EB2-4033-8A34-6D2AF898D4FB}" destId="{05EF562F-4022-4159-A358-CE06D60D0C67}" srcOrd="2" destOrd="0" presId="urn:microsoft.com/office/officeart/2005/8/layout/vList3#2"/>
    <dgm:cxn modelId="{1039FE7F-6446-4FDC-9D34-A3722153D532}" type="presParOf" srcId="{05EF562F-4022-4159-A358-CE06D60D0C67}" destId="{859029F7-AF28-4D8C-AADA-40AB8F03FFFF}" srcOrd="0" destOrd="0" presId="urn:microsoft.com/office/officeart/2005/8/layout/vList3#2"/>
    <dgm:cxn modelId="{137D8028-11A7-48E5-976D-E1367427A1C5}" type="presParOf" srcId="{05EF562F-4022-4159-A358-CE06D60D0C67}" destId="{73CAE4B6-5016-4D70-A3F8-E6806608FC03}" srcOrd="1" destOrd="0" presId="urn:microsoft.com/office/officeart/2005/8/layout/vList3#2"/>
    <dgm:cxn modelId="{F08EAEA6-0D38-4C0E-A772-60AFF8E6C66D}" type="presParOf" srcId="{23DBAE69-9EB2-4033-8A34-6D2AF898D4FB}" destId="{6B41E4DF-BA09-4ABD-8437-825EA893583C}" srcOrd="3" destOrd="0" presId="urn:microsoft.com/office/officeart/2005/8/layout/vList3#2"/>
    <dgm:cxn modelId="{5A33371C-51C0-4CED-98AD-7642ECA2E125}" type="presParOf" srcId="{23DBAE69-9EB2-4033-8A34-6D2AF898D4FB}" destId="{29A0F7DD-7C39-4C9A-A24E-F870989A9226}" srcOrd="4" destOrd="0" presId="urn:microsoft.com/office/officeart/2005/8/layout/vList3#2"/>
    <dgm:cxn modelId="{576CA7FD-0C21-4DD1-AE46-B028DB69570E}" type="presParOf" srcId="{29A0F7DD-7C39-4C9A-A24E-F870989A9226}" destId="{70FC9715-3316-4BB4-BA59-E92CC5611FB8}" srcOrd="0" destOrd="0" presId="urn:microsoft.com/office/officeart/2005/8/layout/vList3#2"/>
    <dgm:cxn modelId="{16226F4F-A912-4B0E-80C0-60A9D2607BAC}" type="presParOf" srcId="{29A0F7DD-7C39-4C9A-A24E-F870989A9226}" destId="{4027630C-17C2-43E8-BC44-E3600B5E2EF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EEC5C4-ACE8-45BE-8CA0-FB3EE5DF00B5}">
      <dsp:nvSpPr>
        <dsp:cNvPr id="0" name=""/>
        <dsp:cNvSpPr/>
      </dsp:nvSpPr>
      <dsp:spPr>
        <a:xfrm>
          <a:off x="3470780" y="3220479"/>
          <a:ext cx="622933" cy="228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466" y="0"/>
              </a:lnTo>
              <a:lnTo>
                <a:pt x="311466" y="2283754"/>
              </a:lnTo>
              <a:lnTo>
                <a:pt x="622933" y="2283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723067" y="4303177"/>
        <a:ext cx="118359" cy="118359"/>
      </dsp:txXfrm>
    </dsp:sp>
    <dsp:sp modelId="{0D957605-0A48-4DAF-948F-25A2B919BB4B}">
      <dsp:nvSpPr>
        <dsp:cNvPr id="0" name=""/>
        <dsp:cNvSpPr/>
      </dsp:nvSpPr>
      <dsp:spPr>
        <a:xfrm>
          <a:off x="3470780" y="3220479"/>
          <a:ext cx="622933" cy="936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466" y="0"/>
              </a:lnTo>
              <a:lnTo>
                <a:pt x="311466" y="936886"/>
              </a:lnTo>
              <a:lnTo>
                <a:pt x="622933" y="936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54119" y="3660795"/>
        <a:ext cx="56253" cy="56253"/>
      </dsp:txXfrm>
    </dsp:sp>
    <dsp:sp modelId="{61C9292A-DDA7-4F55-8C56-FB9A3B1FC5D4}">
      <dsp:nvSpPr>
        <dsp:cNvPr id="0" name=""/>
        <dsp:cNvSpPr/>
      </dsp:nvSpPr>
      <dsp:spPr>
        <a:xfrm>
          <a:off x="3470780" y="2810497"/>
          <a:ext cx="622933" cy="409982"/>
        </a:xfrm>
        <a:custGeom>
          <a:avLst/>
          <a:gdLst/>
          <a:ahLst/>
          <a:cxnLst/>
          <a:rect l="0" t="0" r="0" b="0"/>
          <a:pathLst>
            <a:path>
              <a:moveTo>
                <a:pt x="0" y="409982"/>
              </a:moveTo>
              <a:lnTo>
                <a:pt x="311466" y="409982"/>
              </a:lnTo>
              <a:lnTo>
                <a:pt x="311466" y="0"/>
              </a:lnTo>
              <a:lnTo>
                <a:pt x="622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63603" y="2996844"/>
        <a:ext cx="37287" cy="37287"/>
      </dsp:txXfrm>
    </dsp:sp>
    <dsp:sp modelId="{E8252842-CB30-456A-BBC7-42577DDD35BA}">
      <dsp:nvSpPr>
        <dsp:cNvPr id="0" name=""/>
        <dsp:cNvSpPr/>
      </dsp:nvSpPr>
      <dsp:spPr>
        <a:xfrm>
          <a:off x="3470780" y="1480926"/>
          <a:ext cx="629515" cy="1739552"/>
        </a:xfrm>
        <a:custGeom>
          <a:avLst/>
          <a:gdLst/>
          <a:ahLst/>
          <a:cxnLst/>
          <a:rect l="0" t="0" r="0" b="0"/>
          <a:pathLst>
            <a:path>
              <a:moveTo>
                <a:pt x="0" y="1739552"/>
              </a:moveTo>
              <a:lnTo>
                <a:pt x="314757" y="1739552"/>
              </a:lnTo>
              <a:lnTo>
                <a:pt x="314757" y="0"/>
              </a:lnTo>
              <a:lnTo>
                <a:pt x="6295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739289" y="2304454"/>
        <a:ext cx="92497" cy="92497"/>
      </dsp:txXfrm>
    </dsp:sp>
    <dsp:sp modelId="{FAC3FEB2-88B4-4C67-8A67-A4836309E52B}">
      <dsp:nvSpPr>
        <dsp:cNvPr id="0" name=""/>
        <dsp:cNvSpPr/>
      </dsp:nvSpPr>
      <dsp:spPr>
        <a:xfrm>
          <a:off x="3470780" y="443074"/>
          <a:ext cx="622933" cy="2777405"/>
        </a:xfrm>
        <a:custGeom>
          <a:avLst/>
          <a:gdLst/>
          <a:ahLst/>
          <a:cxnLst/>
          <a:rect l="0" t="0" r="0" b="0"/>
          <a:pathLst>
            <a:path>
              <a:moveTo>
                <a:pt x="0" y="2777405"/>
              </a:moveTo>
              <a:lnTo>
                <a:pt x="311466" y="2777405"/>
              </a:lnTo>
              <a:lnTo>
                <a:pt x="311466" y="0"/>
              </a:lnTo>
              <a:lnTo>
                <a:pt x="622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711086" y="1760616"/>
        <a:ext cx="142320" cy="142320"/>
      </dsp:txXfrm>
    </dsp:sp>
    <dsp:sp modelId="{FB1BC210-4808-4316-9CA5-B6AADB74E6ED}">
      <dsp:nvSpPr>
        <dsp:cNvPr id="0" name=""/>
        <dsp:cNvSpPr/>
      </dsp:nvSpPr>
      <dsp:spPr>
        <a:xfrm rot="16200000">
          <a:off x="-1077913" y="1519735"/>
          <a:ext cx="5695900" cy="3401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Цель: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организация досуга и занятости, развитие трудовых навыков, творческих способностей детей и подростков в летний каникулярный период на базе МБУ ДО «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ЦТиР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«Планета талантов»</a:t>
          </a:r>
          <a:endParaRPr lang="ru-RU" sz="2800" kern="1200" dirty="0"/>
        </a:p>
      </dsp:txBody>
      <dsp:txXfrm rot="16200000">
        <a:off x="-1077913" y="1519735"/>
        <a:ext cx="5695900" cy="3401487"/>
      </dsp:txXfrm>
    </dsp:sp>
    <dsp:sp modelId="{CAACA6A4-FF6C-4800-B6C1-D536AF3F0F4C}">
      <dsp:nvSpPr>
        <dsp:cNvPr id="0" name=""/>
        <dsp:cNvSpPr/>
      </dsp:nvSpPr>
      <dsp:spPr>
        <a:xfrm>
          <a:off x="4093713" y="210482"/>
          <a:ext cx="5004622" cy="4651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Задачи:</a:t>
          </a:r>
        </a:p>
      </dsp:txBody>
      <dsp:txXfrm>
        <a:off x="4093713" y="210482"/>
        <a:ext cx="5004622" cy="465182"/>
      </dsp:txXfrm>
    </dsp:sp>
    <dsp:sp modelId="{1CC834C5-895F-45A9-9CBA-2C036133B863}">
      <dsp:nvSpPr>
        <dsp:cNvPr id="0" name=""/>
        <dsp:cNvSpPr/>
      </dsp:nvSpPr>
      <dsp:spPr>
        <a:xfrm>
          <a:off x="4100295" y="936106"/>
          <a:ext cx="5043704" cy="1089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вовлечь детей в художественно-творческую деятельность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400" kern="1200" dirty="0"/>
        </a:p>
      </dsp:txBody>
      <dsp:txXfrm>
        <a:off x="4100295" y="936106"/>
        <a:ext cx="5043704" cy="1089641"/>
      </dsp:txXfrm>
    </dsp:sp>
    <dsp:sp modelId="{F0EC36F6-30B4-423C-93E2-7628BF4E57BF}">
      <dsp:nvSpPr>
        <dsp:cNvPr id="0" name=""/>
        <dsp:cNvSpPr/>
      </dsp:nvSpPr>
      <dsp:spPr>
        <a:xfrm>
          <a:off x="4093713" y="2287902"/>
          <a:ext cx="5037259" cy="10451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создать условия для развития творческих способностей детей; </a:t>
          </a:r>
        </a:p>
      </dsp:txBody>
      <dsp:txXfrm>
        <a:off x="4093713" y="2287902"/>
        <a:ext cx="5037259" cy="1045189"/>
      </dsp:txXfrm>
    </dsp:sp>
    <dsp:sp modelId="{3A2DE475-2A08-440E-9DB7-93AD809B581A}">
      <dsp:nvSpPr>
        <dsp:cNvPr id="0" name=""/>
        <dsp:cNvSpPr/>
      </dsp:nvSpPr>
      <dsp:spPr>
        <a:xfrm>
          <a:off x="4093713" y="3594389"/>
          <a:ext cx="4986384" cy="11259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формировать креативное мышление, привычку вносить элементы прекрасного в повседневную жизнь;</a:t>
          </a:r>
        </a:p>
      </dsp:txBody>
      <dsp:txXfrm>
        <a:off x="4093713" y="3594389"/>
        <a:ext cx="4986384" cy="1125951"/>
      </dsp:txXfrm>
    </dsp:sp>
    <dsp:sp modelId="{713528D5-FBFA-4ACE-8FC4-CB0DAADB2A82}">
      <dsp:nvSpPr>
        <dsp:cNvPr id="0" name=""/>
        <dsp:cNvSpPr/>
      </dsp:nvSpPr>
      <dsp:spPr>
        <a:xfrm>
          <a:off x="4093713" y="4981639"/>
          <a:ext cx="5021421" cy="10451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стимулировать стремление экспериментировать с новыми материалами и инструментами;</a:t>
          </a:r>
        </a:p>
      </dsp:txBody>
      <dsp:txXfrm>
        <a:off x="4093713" y="4981639"/>
        <a:ext cx="5021421" cy="10451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5FF5BC-BADD-4B26-A0C8-71672C8BCC13}">
      <dsp:nvSpPr>
        <dsp:cNvPr id="0" name=""/>
        <dsp:cNvSpPr/>
      </dsp:nvSpPr>
      <dsp:spPr>
        <a:xfrm rot="10800000">
          <a:off x="2120917" y="216026"/>
          <a:ext cx="6009269" cy="2003324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08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Занятие № 1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Рамка для фотографий «Летнее настроение»</a:t>
          </a:r>
          <a:endParaRPr lang="ru-RU" sz="36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2120917" y="216026"/>
        <a:ext cx="6009269" cy="2003324"/>
      </dsp:txXfrm>
    </dsp:sp>
    <dsp:sp modelId="{F9C03CEF-59B1-477C-BDD1-4BBD605C8A98}">
      <dsp:nvSpPr>
        <dsp:cNvPr id="0" name=""/>
        <dsp:cNvSpPr/>
      </dsp:nvSpPr>
      <dsp:spPr>
        <a:xfrm>
          <a:off x="906308" y="961"/>
          <a:ext cx="2429216" cy="24334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EE5DA-5D74-487B-ADB7-4EBDBF619A4D}">
      <dsp:nvSpPr>
        <dsp:cNvPr id="0" name=""/>
        <dsp:cNvSpPr/>
      </dsp:nvSpPr>
      <dsp:spPr>
        <a:xfrm rot="10800000">
          <a:off x="2095041" y="2880322"/>
          <a:ext cx="6009269" cy="2053452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086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Занятие № 2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Брелок  из фетра</a:t>
          </a:r>
          <a:endParaRPr lang="ru-RU" sz="35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2095041" y="2880322"/>
        <a:ext cx="6009269" cy="2053452"/>
      </dsp:txXfrm>
    </dsp:sp>
    <dsp:sp modelId="{15A44DE1-97D9-4BA9-9956-BAD484B31AD8}">
      <dsp:nvSpPr>
        <dsp:cNvPr id="0" name=""/>
        <dsp:cNvSpPr/>
      </dsp:nvSpPr>
      <dsp:spPr>
        <a:xfrm>
          <a:off x="932184" y="2758723"/>
          <a:ext cx="2325712" cy="22966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E8ED91-31D8-4620-A6D9-0D1DEA98AAFB}">
      <dsp:nvSpPr>
        <dsp:cNvPr id="0" name=""/>
        <dsp:cNvSpPr/>
      </dsp:nvSpPr>
      <dsp:spPr>
        <a:xfrm rot="10800000">
          <a:off x="1957873" y="109220"/>
          <a:ext cx="6080760" cy="1530005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80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Занятие № 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Чехол для телефона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 На память о лете»</a:t>
          </a:r>
          <a:endParaRPr lang="ru-RU" sz="32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1957873" y="109220"/>
        <a:ext cx="6080760" cy="1530005"/>
      </dsp:txXfrm>
    </dsp:sp>
    <dsp:sp modelId="{EA7368E1-5E05-465F-9B25-0BC642DA1FE2}">
      <dsp:nvSpPr>
        <dsp:cNvPr id="0" name=""/>
        <dsp:cNvSpPr/>
      </dsp:nvSpPr>
      <dsp:spPr>
        <a:xfrm>
          <a:off x="1046250" y="0"/>
          <a:ext cx="1705013" cy="1745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AE4B6-5016-4D70-A3F8-E6806608FC03}">
      <dsp:nvSpPr>
        <dsp:cNvPr id="0" name=""/>
        <dsp:cNvSpPr/>
      </dsp:nvSpPr>
      <dsp:spPr>
        <a:xfrm rot="10800000">
          <a:off x="1969088" y="2157902"/>
          <a:ext cx="6080760" cy="1715085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80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Занятие № 4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Поделка «Музыка ветра»  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из ракушек и бусин</a:t>
          </a:r>
          <a:endParaRPr lang="ru-RU" sz="32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1969088" y="2157902"/>
        <a:ext cx="6080760" cy="1715085"/>
      </dsp:txXfrm>
    </dsp:sp>
    <dsp:sp modelId="{859029F7-AF28-4D8C-AADA-40AB8F03FFFF}">
      <dsp:nvSpPr>
        <dsp:cNvPr id="0" name=""/>
        <dsp:cNvSpPr/>
      </dsp:nvSpPr>
      <dsp:spPr>
        <a:xfrm>
          <a:off x="1094151" y="2175206"/>
          <a:ext cx="1749872" cy="168047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7630C-17C2-43E8-BC44-E3600B5E2EF0}">
      <dsp:nvSpPr>
        <dsp:cNvPr id="0" name=""/>
        <dsp:cNvSpPr/>
      </dsp:nvSpPr>
      <dsp:spPr>
        <a:xfrm rot="10800000">
          <a:off x="1997558" y="4392490"/>
          <a:ext cx="6080760" cy="1662767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80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Занятие № 5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Браслеты из разнообразных материалов</a:t>
          </a:r>
          <a:endParaRPr lang="ru-RU" sz="32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1997558" y="4392490"/>
        <a:ext cx="6080760" cy="1662767"/>
      </dsp:txXfrm>
    </dsp:sp>
    <dsp:sp modelId="{70FC9715-3316-4BB4-BA59-E92CC5611FB8}">
      <dsp:nvSpPr>
        <dsp:cNvPr id="0" name=""/>
        <dsp:cNvSpPr/>
      </dsp:nvSpPr>
      <dsp:spPr>
        <a:xfrm>
          <a:off x="1065681" y="4283753"/>
          <a:ext cx="1863755" cy="18802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000E-EF0D-4EBA-B71A-3A8252B04FA1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FE17E-2FEC-4F99-97F7-EA823EDCB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31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E17E-2FEC-4F99-97F7-EA823EDCB2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1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56000"/>
              </a:schemeClr>
            </a:gs>
            <a:gs pos="6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1442"/>
            <a:ext cx="9144000" cy="55721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Проект 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rgbClr val="96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«Творческие мастер-классы»</a:t>
            </a:r>
            <a:br>
              <a:rPr lang="ru-RU" dirty="0" smtClean="0">
                <a:ln>
                  <a:solidFill>
                    <a:schemeClr val="bg2"/>
                  </a:solidFill>
                </a:ln>
                <a:solidFill>
                  <a:srgbClr val="96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rgbClr val="960000"/>
                </a:solidFill>
              </a:rPr>
              <a:t/>
            </a:r>
            <a:br>
              <a:rPr lang="ru-RU" dirty="0" smtClean="0">
                <a:ln>
                  <a:solidFill>
                    <a:schemeClr val="bg2"/>
                  </a:solidFill>
                </a:ln>
                <a:solidFill>
                  <a:srgbClr val="96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 педагог дополнительного образования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Кривенкова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Евгения Викторовна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Ачинск,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574" y="692696"/>
            <a:ext cx="8124852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ТВОРЧЕСТВА И РАЗВИТИЯ «ПЛАНЕТА ТАЛАНТОВ»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7119" y="5085184"/>
            <a:ext cx="1756881" cy="17568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06" t="27039" r="10625" b="32150"/>
          <a:stretch/>
        </p:blipFill>
        <p:spPr>
          <a:xfrm>
            <a:off x="-23028" y="4353176"/>
            <a:ext cx="5243099" cy="2504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08" b="11106"/>
          <a:stretch/>
        </p:blipFill>
        <p:spPr>
          <a:xfrm>
            <a:off x="5940152" y="764705"/>
            <a:ext cx="3203848" cy="2825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42" y="188640"/>
            <a:ext cx="5808321" cy="6093296"/>
          </a:xfrm>
        </p:spPr>
        <p:txBody>
          <a:bodyPr anchor="t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одуль направлен на  занятость обучающихся МБУ ДО «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ЦТиР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«Планета талантов» и обучающихся школ города Ачинска в летнее каникулярное время. 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творческих занятиях обучающиеся, получат навык по изготовлению оригинальных изделий и полезных подарков из различного материала. 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Выполненную поделку дети могут забрать с собой.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3" r="15484"/>
          <a:stretch/>
        </p:blipFill>
        <p:spPr>
          <a:xfrm rot="5400000">
            <a:off x="5888864" y="3617422"/>
            <a:ext cx="3282097" cy="32281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398074215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riwat.ru/photos/igry-novogodnie-dlya-detey-na-ulitse-15401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694" y="666081"/>
            <a:ext cx="4055569" cy="27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089" y="937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мастер-классах используется различный материал, в том числе и бросовый,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</a:t>
            </a:r>
          </a:p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551" y="1972380"/>
            <a:ext cx="4367927" cy="22713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82478" y="36620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мастер-классов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познакомятся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новыми современными техниками декоративно-прикладного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448" y="4501351"/>
            <a:ext cx="44390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«Мастер-классы» рассчитаны на детей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7-11 лет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независимо от уровня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навыка работы по данному направлению 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478" y="4691560"/>
            <a:ext cx="3810000" cy="20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96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746760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 пять дней 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67197376"/>
              </p:ext>
            </p:extLst>
          </p:nvPr>
        </p:nvGraphicFramePr>
        <p:xfrm>
          <a:off x="107504" y="1628800"/>
          <a:ext cx="90364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53199323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397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s630060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888" y="357166"/>
            <a:ext cx="2286016" cy="1968266"/>
          </a:xfrm>
          <a:prstGeom prst="rect">
            <a:avLst/>
          </a:prstGeom>
          <a:noFill/>
        </p:spPr>
      </p:pic>
      <p:pic>
        <p:nvPicPr>
          <p:cNvPr id="1029" name="Picture 5" descr="C:\Users\Home\Desktop\78783724_13857947588361m750x740u761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7166"/>
            <a:ext cx="2262178" cy="1928826"/>
          </a:xfrm>
          <a:prstGeom prst="rect">
            <a:avLst/>
          </a:prstGeom>
          <a:noFill/>
        </p:spPr>
      </p:pic>
      <p:pic>
        <p:nvPicPr>
          <p:cNvPr id="1030" name="Picture 6" descr="C:\Users\Home\Desktop\keceden-cep-telefonu-kilifi-modeller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3115"/>
            <a:ext cx="2643206" cy="1945927"/>
          </a:xfrm>
          <a:prstGeom prst="rect">
            <a:avLst/>
          </a:prstGeom>
          <a:noFill/>
        </p:spPr>
      </p:pic>
      <p:pic>
        <p:nvPicPr>
          <p:cNvPr id="1032" name="Picture 8" descr="C:\Users\Home\Desktop\b026bb5c349e1d117b7df19b8dd78cb7.jpg"/>
          <p:cNvPicPr>
            <a:picLocks noChangeAspect="1" noChangeArrowheads="1"/>
          </p:cNvPicPr>
          <p:nvPr/>
        </p:nvPicPr>
        <p:blipFill rotWithShape="1">
          <a:blip r:embed="rId5" cstate="print"/>
          <a:srcRect l="12584"/>
          <a:stretch/>
        </p:blipFill>
        <p:spPr bwMode="auto">
          <a:xfrm>
            <a:off x="142844" y="4139180"/>
            <a:ext cx="3000413" cy="2344020"/>
          </a:xfrm>
          <a:prstGeom prst="rect">
            <a:avLst/>
          </a:prstGeom>
          <a:noFill/>
        </p:spPr>
      </p:pic>
      <p:pic>
        <p:nvPicPr>
          <p:cNvPr id="1034" name="Picture 10" descr="C:\Users\Home\Desktop\yak-robiti-fenechki-z-strchok-svoyimi-rukami_78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301" y="2214553"/>
            <a:ext cx="2226945" cy="2000265"/>
          </a:xfrm>
          <a:prstGeom prst="rect">
            <a:avLst/>
          </a:prstGeom>
          <a:noFill/>
        </p:spPr>
      </p:pic>
      <p:pic>
        <p:nvPicPr>
          <p:cNvPr id="1035" name="Picture 11" descr="C:\Users\Home\Desktop\beadbracelet1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126" y="4235304"/>
            <a:ext cx="2286016" cy="2247896"/>
          </a:xfrm>
          <a:prstGeom prst="rect">
            <a:avLst/>
          </a:prstGeom>
          <a:noFill/>
        </p:spPr>
      </p:pic>
      <p:pic>
        <p:nvPicPr>
          <p:cNvPr id="1037" name="Picture 13" descr="C:\Users\Home\Desktop\braceletfeat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4142" y="4214818"/>
            <a:ext cx="1790300" cy="221455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595" y="357167"/>
            <a:ext cx="2266669" cy="1785950"/>
          </a:xfrm>
          <a:prstGeom prst="rect">
            <a:avLst/>
          </a:prstGeom>
        </p:spPr>
      </p:pic>
      <p:pic>
        <p:nvPicPr>
          <p:cNvPr id="3074" name="Picture 2" descr="http://img0.liveinternet.ru/images/attach/d/1/130/107/130107654_d83bb10de37972db1c50a3173c94d69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62919"/>
            <a:ext cx="1976135" cy="20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72" b="6192"/>
          <a:stretch/>
        </p:blipFill>
        <p:spPr>
          <a:xfrm>
            <a:off x="118910" y="376970"/>
            <a:ext cx="1877978" cy="1785949"/>
          </a:xfrm>
          <a:prstGeom prst="rect">
            <a:avLst/>
          </a:prstGeom>
        </p:spPr>
      </p:pic>
      <p:pic>
        <p:nvPicPr>
          <p:cNvPr id="3076" name="Picture 4" descr="http://st2-fashiony.ru/pic/handly/pic/70266/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4" t="44540" r="19459" b="10580"/>
          <a:stretch/>
        </p:blipFill>
        <p:spPr bwMode="auto">
          <a:xfrm>
            <a:off x="6758337" y="2214553"/>
            <a:ext cx="2076105" cy="19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2705157" y="4142718"/>
            <a:ext cx="2059710" cy="23751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1066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7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B2DDF2"/>
      </a:accent1>
      <a:accent2>
        <a:srgbClr val="165A16"/>
      </a:accent2>
      <a:accent3>
        <a:srgbClr val="5DF0F6"/>
      </a:accent3>
      <a:accent4>
        <a:srgbClr val="5FF2CA"/>
      </a:accent4>
      <a:accent5>
        <a:srgbClr val="B0DFA0"/>
      </a:accent5>
      <a:accent6>
        <a:srgbClr val="000000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824</TotalTime>
  <Words>166</Words>
  <Application>Microsoft Office PowerPoint</Application>
  <PresentationFormat>Экран (4:3)</PresentationFormat>
  <Paragraphs>28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Проект  «Творческие мастер-классы»   Автор:  педагог дополнительного образования Кривенкова Евгения Викторовна  Ачинск, 2019 </vt:lpstr>
      <vt:lpstr>   Модуль направлен на  занятость обучающихся МБУ ДО «ЦТиР «Планета талантов» и обучающихся школ города Ачинска в летнее каникулярное время.   На творческих занятиях обучающиеся, получат навык по изготовлению оригинальных изделий и полезных подарков из различного материала.        Выполненную поделку дети могут забрать с собой. 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модуль «ТВОРЧЕСКИЕ МАСТЕР-КЛАССЫ»    Автор: Кривенкова Евгения</dc:title>
  <dc:creator>Home</dc:creator>
  <cp:lastModifiedBy>Пользователь</cp:lastModifiedBy>
  <cp:revision>34</cp:revision>
  <dcterms:created xsi:type="dcterms:W3CDTF">2017-05-17T11:56:20Z</dcterms:created>
  <dcterms:modified xsi:type="dcterms:W3CDTF">2019-03-06T08:02:00Z</dcterms:modified>
</cp:coreProperties>
</file>