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3" r:id="rId2"/>
    <p:sldId id="278" r:id="rId3"/>
    <p:sldId id="281" r:id="rId4"/>
    <p:sldId id="280" r:id="rId5"/>
    <p:sldId id="266" r:id="rId6"/>
    <p:sldId id="267" r:id="rId7"/>
    <p:sldId id="264" r:id="rId8"/>
    <p:sldId id="265" r:id="rId9"/>
    <p:sldId id="269" r:id="rId10"/>
    <p:sldId id="271" r:id="rId11"/>
    <p:sldId id="268" r:id="rId12"/>
    <p:sldId id="270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B125"/>
    <a:srgbClr val="87DA4E"/>
    <a:srgbClr val="63BB27"/>
    <a:srgbClr val="5CAE24"/>
    <a:srgbClr val="77D537"/>
    <a:srgbClr val="A1E274"/>
    <a:srgbClr val="B6E993"/>
    <a:srgbClr val="94DE61"/>
    <a:srgbClr val="529C20"/>
    <a:srgbClr val="A9D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&#1055;&#1056;&#1054;&#1043;&#1056;&#1040;&#1052;&#1052;&#1040;%20&#1057;&#1054;&#1055;&#1056;&#1054;&#1042;&#1054;&#1046;&#1044;&#1045;&#1053;&#1048;&#1071;\&#1072;&#1085;&#1072;&#1083;&#1080;&#1079;%201%20&#1087;&#1086;&#1083;&#1091;&#1075;&#1086;&#1076;&#1080;&#1103;%20&#1087;&#1088;&#1086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5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071932561807012"/>
          <c:y val="3.7117698640002403E-2"/>
          <c:w val="0.80026877326184265"/>
          <c:h val="0.76645732541482448"/>
        </c:manualLayout>
      </c:layout>
      <c:pie3DChart>
        <c:varyColors val="1"/>
        <c:ser>
          <c:idx val="0"/>
          <c:order val="0"/>
          <c:tx>
            <c:strRef>
              <c:f>'[анализ 1 полугодия программы.xlsx]анкета с прошлого педсовета'!$A$5</c:f>
              <c:strCache>
                <c:ptCount val="1"/>
                <c:pt idx="0">
                  <c:v>количество голосов</c:v>
                </c:pt>
              </c:strCache>
            </c:strRef>
          </c:tx>
          <c:dPt>
            <c:idx val="0"/>
            <c:bubble3D val="0"/>
            <c:spPr>
              <a:solidFill>
                <a:srgbClr val="5EB125"/>
              </a:solidFill>
              <a:ln w="12700" cap="rnd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127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A1E274"/>
              </a:solidFill>
              <a:ln w="12700" cap="rnd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127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B6E993"/>
              </a:solidFill>
              <a:ln w="12700" cap="rnd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127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87DA4E"/>
              </a:solidFill>
              <a:ln w="12700" cap="rnd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127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529C20"/>
              </a:solidFill>
              <a:ln w="12700" cap="rnd" cmpd="sng" algn="ctr">
                <a:solidFill>
                  <a:schemeClr val="lt1"/>
                </a:solidFill>
                <a:prstDash val="solid"/>
                <a:round/>
              </a:ln>
              <a:effectLst/>
              <a:sp3d contourW="127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3953988185202443E-2"/>
                  <c:y val="4.245055937497426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737066415105108E-2"/>
                  <c:y val="-6.44780229855931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114179719523418E-2"/>
                  <c:y val="-4.96887575976821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0172476888704372E-3"/>
                  <c:y val="-9.54682306027800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890295869793888E-2"/>
                  <c:y val="6.80028807009705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ru-RU" sz="1400" b="0" i="0" u="none" strike="noStrike" kern="1200" baseline="0">
                    <a:ln>
                      <a:solidFill>
                        <a:srgbClr val="00B050"/>
                      </a:solidFill>
                    </a:ln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'[анализ 1 полугодия программы.xlsx]анкета с прошлого педсовета'!$B$4:$F$4</c:f>
              <c:strCache>
                <c:ptCount val="5"/>
                <c:pt idx="0">
                  <c:v>организация деятельности обучающихся при освоении программы</c:v>
                </c:pt>
                <c:pt idx="1">
                  <c:v>организация досуговой деятельности обучающихся в процессе реализации программы</c:v>
                </c:pt>
                <c:pt idx="2">
                  <c:v>обеспечение взаимодействия с родителями обучающихся</c:v>
                </c:pt>
                <c:pt idx="3">
                  <c:v>педагогический контроль и оценка освоения программы</c:v>
                </c:pt>
                <c:pt idx="4">
                  <c:v>разработка программно-методического обеспечения</c:v>
                </c:pt>
              </c:strCache>
            </c:strRef>
          </c:cat>
          <c:val>
            <c:numRef>
              <c:f>'[анализ 1 полугодия программы.xlsx]анкета с прошлого педсовета'!$B$5:$F$5</c:f>
              <c:numCache>
                <c:formatCode>General</c:formatCode>
                <c:ptCount val="5"/>
                <c:pt idx="0">
                  <c:v>15</c:v>
                </c:pt>
                <c:pt idx="1">
                  <c:v>8</c:v>
                </c:pt>
                <c:pt idx="2">
                  <c:v>7</c:v>
                </c:pt>
                <c:pt idx="3">
                  <c:v>11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D9D55-BF2D-4B31-A526-2FEAEDD5D4D4}" type="doc">
      <dgm:prSet loTypeId="urn:microsoft.com/office/officeart/2005/8/layout/cycle7" loCatId="cycle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D5B7843-0CC2-4011-91FC-B1A16A48EF42}">
      <dgm:prSet phldrT="[Текст]" custT="1"/>
      <dgm:spPr/>
      <dgm:t>
        <a:bodyPr/>
        <a:lstStyle/>
        <a:p>
          <a:r>
            <a: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Организация образовательной деятельности учащихся</a:t>
          </a:r>
          <a:endParaRPr lang="ru-RU" sz="20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F594CEE1-B438-4C7B-9E62-F6FF40FFA39A}" type="parTrans" cxnId="{7ACF5CE5-51DB-41F1-80A4-C03B428BD04D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60B378D9-1E73-4FEA-B4D5-C70EE08C88A5}" type="sibTrans" cxnId="{7ACF5CE5-51DB-41F1-80A4-C03B428BD04D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B777FD1E-18C2-4FB8-9495-364478999A28}">
      <dgm:prSet phldrT="[Текст]" custT="1"/>
      <dgm:spPr/>
      <dgm:t>
        <a:bodyPr/>
        <a:lstStyle/>
        <a:p>
          <a:r>
            <a: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Обеспечение взаимодействия с родителями</a:t>
          </a:r>
          <a:endParaRPr lang="ru-RU" sz="20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61BFDB54-EC87-4C53-807C-002CEC8E60FD}" type="parTrans" cxnId="{B1BB6F7E-2A42-4355-9F85-45E65FBB3D8F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B77FA55A-0186-4780-9521-2D7C78C65BCD}" type="sibTrans" cxnId="{B1BB6F7E-2A42-4355-9F85-45E65FBB3D8F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EE579D27-D3D0-4CF1-9BA0-4C71327DC202}">
      <dgm:prSet custT="1"/>
      <dgm:spPr/>
      <dgm:t>
        <a:bodyPr/>
        <a:lstStyle/>
        <a:p>
          <a:r>
            <a: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Организация досуговой деятельности учащихся в процессе обучения</a:t>
          </a:r>
        </a:p>
      </dgm:t>
    </dgm:pt>
    <dgm:pt modelId="{74FB07F5-3FA0-4C8D-A5A2-DDB7C2FC8C82}" type="parTrans" cxnId="{CC6C08B9-B432-4C50-9CCD-2FF219CF2C91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FADC7A91-20C4-481F-915C-391C20ACDD47}" type="sibTrans" cxnId="{CC6C08B9-B432-4C50-9CCD-2FF219CF2C91}">
      <dgm:prSet/>
      <dgm:spPr/>
      <dgm:t>
        <a:bodyPr/>
        <a:lstStyle/>
        <a:p>
          <a:endParaRPr lang="ru-RU" baseline="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1A86FBA5-24D4-4DD0-AB4D-D2BA50EDAAAF}">
      <dgm:prSet custT="1"/>
      <dgm:spPr/>
      <dgm:t>
        <a:bodyPr/>
        <a:lstStyle/>
        <a:p>
          <a:r>
            <a: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Разработка программно-методического обеспечения</a:t>
          </a:r>
        </a:p>
      </dgm:t>
    </dgm:pt>
    <dgm:pt modelId="{E35AFF10-C966-4466-BE0F-E233DD4465D9}" type="parTrans" cxnId="{0BDCEF74-70E3-415B-8E7F-0A8750DB7F52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DF3FCA55-BE67-46FD-91E3-CA050D596E51}" type="sibTrans" cxnId="{0BDCEF74-70E3-415B-8E7F-0A8750DB7F52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147FFC35-5ABC-4707-B891-F5D7F4F70BC9}">
      <dgm:prSet custT="1"/>
      <dgm:spPr/>
      <dgm:t>
        <a:bodyPr/>
        <a:lstStyle/>
        <a:p>
          <a:r>
            <a: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Педагогический контроль и оценка освоения программы</a:t>
          </a:r>
        </a:p>
      </dgm:t>
    </dgm:pt>
    <dgm:pt modelId="{08704F2B-5744-4C85-BB31-4AAA86557279}" type="sibTrans" cxnId="{04B3BBE7-0F7D-420E-A9F3-55BCD05E3BD2}">
      <dgm:prSet/>
      <dgm:spPr/>
      <dgm:t>
        <a:bodyPr/>
        <a:lstStyle/>
        <a:p>
          <a:endParaRPr lang="ru-RU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FF9DD594-AA78-422E-BF3B-490C61D77140}" type="parTrans" cxnId="{04B3BBE7-0F7D-420E-A9F3-55BCD05E3BD2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174D98D3-1318-4683-9033-8BA9E720ED96}" type="pres">
      <dgm:prSet presAssocID="{F79D9D55-BF2D-4B31-A526-2FEAEDD5D4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4CC980-08FD-4353-B330-A48A9AE79EF4}" type="pres">
      <dgm:prSet presAssocID="{8D5B7843-0CC2-4011-91FC-B1A16A48EF42}" presName="node" presStyleLbl="node1" presStyleIdx="0" presStyleCnt="5" custScaleX="174222" custScaleY="204603" custRadScaleRad="202980" custRadScaleInc="-197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C96E0-FD85-4783-A022-5FCFE8133391}" type="pres">
      <dgm:prSet presAssocID="{60B378D9-1E73-4FEA-B4D5-C70EE08C88A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A2EF45A-1A42-465F-A8BA-53A7451149BA}" type="pres">
      <dgm:prSet presAssocID="{60B378D9-1E73-4FEA-B4D5-C70EE08C88A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77AD545-9077-4AAD-B988-E7E13C35D566}" type="pres">
      <dgm:prSet presAssocID="{B777FD1E-18C2-4FB8-9495-364478999A28}" presName="node" presStyleLbl="node1" presStyleIdx="1" presStyleCnt="5" custScaleX="199610" custScaleY="211407" custRadScaleRad="48786" custRadScaleInc="328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F8E89-4078-45DE-B520-09C991474719}" type="pres">
      <dgm:prSet presAssocID="{B77FA55A-0186-4780-9521-2D7C78C65BC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1B5A034-9E5C-48BB-9C6A-67FC12692CB1}" type="pres">
      <dgm:prSet presAssocID="{B77FA55A-0186-4780-9521-2D7C78C65BC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ED53D97-7967-447A-B522-53EC4160135C}" type="pres">
      <dgm:prSet presAssocID="{1A86FBA5-24D4-4DD0-AB4D-D2BA50EDAAAF}" presName="node" presStyleLbl="node1" presStyleIdx="2" presStyleCnt="5" custScaleX="180219" custScaleY="200089" custRadScaleRad="212665" custRadScaleInc="-199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D6594-485A-42DC-8DBC-70B6652458AC}" type="pres">
      <dgm:prSet presAssocID="{DF3FCA55-BE67-46FD-91E3-CA050D596E5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41171E6-E85C-4D62-8DDF-9435F0104BFA}" type="pres">
      <dgm:prSet presAssocID="{DF3FCA55-BE67-46FD-91E3-CA050D596E5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CDFBFEB-3FBA-4B73-91EA-880A467BF569}" type="pres">
      <dgm:prSet presAssocID="{147FFC35-5ABC-4707-B891-F5D7F4F70BC9}" presName="node" presStyleLbl="node1" presStyleIdx="3" presStyleCnt="5" custScaleX="193781" custScaleY="202688" custRadScaleRad="102382" custRadScaleInc="-353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7875A-03EA-4DB9-B582-527711796A89}" type="pres">
      <dgm:prSet presAssocID="{08704F2B-5744-4C85-BB31-4AAA86557279}" presName="sibTrans" presStyleLbl="sibTrans2D1" presStyleIdx="3" presStyleCnt="5" custLinFactX="242816" custLinFactY="-100000" custLinFactNeighborX="300000" custLinFactNeighborY="-125222"/>
      <dgm:spPr/>
      <dgm:t>
        <a:bodyPr/>
        <a:lstStyle/>
        <a:p>
          <a:endParaRPr lang="ru-RU"/>
        </a:p>
      </dgm:t>
    </dgm:pt>
    <dgm:pt modelId="{7ED63A79-7A60-4678-8ACB-96314BF1CEF4}" type="pres">
      <dgm:prSet presAssocID="{08704F2B-5744-4C85-BB31-4AAA8655727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F908B09-F137-413E-B0ED-D73027D3D421}" type="pres">
      <dgm:prSet presAssocID="{EE579D27-D3D0-4CF1-9BA0-4C71327DC202}" presName="node" presStyleLbl="node1" presStyleIdx="4" presStyleCnt="5" custScaleX="197612" custScaleY="201788" custRadScaleRad="119399" custRadScaleInc="-49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C35B-2A40-4436-A71E-FC41A3AFAE33}" type="pres">
      <dgm:prSet presAssocID="{FADC7A91-20C4-481F-915C-391C20ACDD47}" presName="sibTrans" presStyleLbl="sibTrans2D1" presStyleIdx="4" presStyleCnt="5" custLinFactY="90161" custLinFactNeighborX="-97128" custLinFactNeighborY="100000"/>
      <dgm:spPr/>
      <dgm:t>
        <a:bodyPr/>
        <a:lstStyle/>
        <a:p>
          <a:endParaRPr lang="ru-RU"/>
        </a:p>
      </dgm:t>
    </dgm:pt>
    <dgm:pt modelId="{F91054B2-3A50-4BAC-8777-C0C97D1FA1FB}" type="pres">
      <dgm:prSet presAssocID="{FADC7A91-20C4-481F-915C-391C20ACDD4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D5E8C01-283E-446E-B634-61EAB39A59C9}" type="presOf" srcId="{FADC7A91-20C4-481F-915C-391C20ACDD47}" destId="{9500C35B-2A40-4436-A71E-FC41A3AFAE33}" srcOrd="0" destOrd="0" presId="urn:microsoft.com/office/officeart/2005/8/layout/cycle7"/>
    <dgm:cxn modelId="{7B305C3E-889C-4E6A-9044-1A80E093C841}" type="presOf" srcId="{08704F2B-5744-4C85-BB31-4AAA86557279}" destId="{C2A7875A-03EA-4DB9-B582-527711796A89}" srcOrd="0" destOrd="0" presId="urn:microsoft.com/office/officeart/2005/8/layout/cycle7"/>
    <dgm:cxn modelId="{49F01FF8-B6D5-4D11-A065-450E7A323D60}" type="presOf" srcId="{B777FD1E-18C2-4FB8-9495-364478999A28}" destId="{F77AD545-9077-4AAD-B988-E7E13C35D566}" srcOrd="0" destOrd="0" presId="urn:microsoft.com/office/officeart/2005/8/layout/cycle7"/>
    <dgm:cxn modelId="{04B3BBE7-0F7D-420E-A9F3-55BCD05E3BD2}" srcId="{F79D9D55-BF2D-4B31-A526-2FEAEDD5D4D4}" destId="{147FFC35-5ABC-4707-B891-F5D7F4F70BC9}" srcOrd="3" destOrd="0" parTransId="{FF9DD594-AA78-422E-BF3B-490C61D77140}" sibTransId="{08704F2B-5744-4C85-BB31-4AAA86557279}"/>
    <dgm:cxn modelId="{92845C43-D1BB-4740-A89B-CC0A5A86D3A2}" type="presOf" srcId="{DF3FCA55-BE67-46FD-91E3-CA050D596E51}" destId="{BD0D6594-485A-42DC-8DBC-70B6652458AC}" srcOrd="0" destOrd="0" presId="urn:microsoft.com/office/officeart/2005/8/layout/cycle7"/>
    <dgm:cxn modelId="{CC6C08B9-B432-4C50-9CCD-2FF219CF2C91}" srcId="{F79D9D55-BF2D-4B31-A526-2FEAEDD5D4D4}" destId="{EE579D27-D3D0-4CF1-9BA0-4C71327DC202}" srcOrd="4" destOrd="0" parTransId="{74FB07F5-3FA0-4C8D-A5A2-DDB7C2FC8C82}" sibTransId="{FADC7A91-20C4-481F-915C-391C20ACDD47}"/>
    <dgm:cxn modelId="{9E38950B-D8A6-4840-BBF5-3FAB550961C7}" type="presOf" srcId="{DF3FCA55-BE67-46FD-91E3-CA050D596E51}" destId="{441171E6-E85C-4D62-8DDF-9435F0104BFA}" srcOrd="1" destOrd="0" presId="urn:microsoft.com/office/officeart/2005/8/layout/cycle7"/>
    <dgm:cxn modelId="{BABFD989-47DE-4C76-A029-1ED3FF22AAED}" type="presOf" srcId="{147FFC35-5ABC-4707-B891-F5D7F4F70BC9}" destId="{FCDFBFEB-3FBA-4B73-91EA-880A467BF569}" srcOrd="0" destOrd="0" presId="urn:microsoft.com/office/officeart/2005/8/layout/cycle7"/>
    <dgm:cxn modelId="{0C8C6D9E-A1D0-423F-95DD-37323F01D424}" type="presOf" srcId="{60B378D9-1E73-4FEA-B4D5-C70EE08C88A5}" destId="{A8CC96E0-FD85-4783-A022-5FCFE8133391}" srcOrd="0" destOrd="0" presId="urn:microsoft.com/office/officeart/2005/8/layout/cycle7"/>
    <dgm:cxn modelId="{F7710F28-1E5D-432A-AB11-E94589A00947}" type="presOf" srcId="{60B378D9-1E73-4FEA-B4D5-C70EE08C88A5}" destId="{CA2EF45A-1A42-465F-A8BA-53A7451149BA}" srcOrd="1" destOrd="0" presId="urn:microsoft.com/office/officeart/2005/8/layout/cycle7"/>
    <dgm:cxn modelId="{98121F9E-F370-44F2-8DCB-2ECC6AF3C3BE}" type="presOf" srcId="{EE579D27-D3D0-4CF1-9BA0-4C71327DC202}" destId="{6F908B09-F137-413E-B0ED-D73027D3D421}" srcOrd="0" destOrd="0" presId="urn:microsoft.com/office/officeart/2005/8/layout/cycle7"/>
    <dgm:cxn modelId="{0BDCEF74-70E3-415B-8E7F-0A8750DB7F52}" srcId="{F79D9D55-BF2D-4B31-A526-2FEAEDD5D4D4}" destId="{1A86FBA5-24D4-4DD0-AB4D-D2BA50EDAAAF}" srcOrd="2" destOrd="0" parTransId="{E35AFF10-C966-4466-BE0F-E233DD4465D9}" sibTransId="{DF3FCA55-BE67-46FD-91E3-CA050D596E51}"/>
    <dgm:cxn modelId="{ABEE3D75-6EAB-4344-AAF2-8AA96C685BD6}" type="presOf" srcId="{8D5B7843-0CC2-4011-91FC-B1A16A48EF42}" destId="{C34CC980-08FD-4353-B330-A48A9AE79EF4}" srcOrd="0" destOrd="0" presId="urn:microsoft.com/office/officeart/2005/8/layout/cycle7"/>
    <dgm:cxn modelId="{1C3E6679-CCD7-4D02-87EA-292A61EA789C}" type="presOf" srcId="{FADC7A91-20C4-481F-915C-391C20ACDD47}" destId="{F91054B2-3A50-4BAC-8777-C0C97D1FA1FB}" srcOrd="1" destOrd="0" presId="urn:microsoft.com/office/officeart/2005/8/layout/cycle7"/>
    <dgm:cxn modelId="{5419FC8F-39AB-484E-88BA-28CCF561452A}" type="presOf" srcId="{08704F2B-5744-4C85-BB31-4AAA86557279}" destId="{7ED63A79-7A60-4678-8ACB-96314BF1CEF4}" srcOrd="1" destOrd="0" presId="urn:microsoft.com/office/officeart/2005/8/layout/cycle7"/>
    <dgm:cxn modelId="{B1BB6F7E-2A42-4355-9F85-45E65FBB3D8F}" srcId="{F79D9D55-BF2D-4B31-A526-2FEAEDD5D4D4}" destId="{B777FD1E-18C2-4FB8-9495-364478999A28}" srcOrd="1" destOrd="0" parTransId="{61BFDB54-EC87-4C53-807C-002CEC8E60FD}" sibTransId="{B77FA55A-0186-4780-9521-2D7C78C65BCD}"/>
    <dgm:cxn modelId="{B15DD303-4B88-4F48-B6E7-55B9F2930F18}" type="presOf" srcId="{B77FA55A-0186-4780-9521-2D7C78C65BCD}" destId="{D1B5A034-9E5C-48BB-9C6A-67FC12692CB1}" srcOrd="1" destOrd="0" presId="urn:microsoft.com/office/officeart/2005/8/layout/cycle7"/>
    <dgm:cxn modelId="{B4A3A7D0-B44F-4264-A0EB-6E46B6D86231}" type="presOf" srcId="{1A86FBA5-24D4-4DD0-AB4D-D2BA50EDAAAF}" destId="{1ED53D97-7967-447A-B522-53EC4160135C}" srcOrd="0" destOrd="0" presId="urn:microsoft.com/office/officeart/2005/8/layout/cycle7"/>
    <dgm:cxn modelId="{608C6D31-F44E-4E08-A9AE-0E5101AD193A}" type="presOf" srcId="{F79D9D55-BF2D-4B31-A526-2FEAEDD5D4D4}" destId="{174D98D3-1318-4683-9033-8BA9E720ED96}" srcOrd="0" destOrd="0" presId="urn:microsoft.com/office/officeart/2005/8/layout/cycle7"/>
    <dgm:cxn modelId="{54E66CAA-9E34-424A-A479-F92AA5F9D828}" type="presOf" srcId="{B77FA55A-0186-4780-9521-2D7C78C65BCD}" destId="{374F8E89-4078-45DE-B520-09C991474719}" srcOrd="0" destOrd="0" presId="urn:microsoft.com/office/officeart/2005/8/layout/cycle7"/>
    <dgm:cxn modelId="{7ACF5CE5-51DB-41F1-80A4-C03B428BD04D}" srcId="{F79D9D55-BF2D-4B31-A526-2FEAEDD5D4D4}" destId="{8D5B7843-0CC2-4011-91FC-B1A16A48EF42}" srcOrd="0" destOrd="0" parTransId="{F594CEE1-B438-4C7B-9E62-F6FF40FFA39A}" sibTransId="{60B378D9-1E73-4FEA-B4D5-C70EE08C88A5}"/>
    <dgm:cxn modelId="{5FBCC8E1-92D9-443B-8416-8D560FBD2876}" type="presParOf" srcId="{174D98D3-1318-4683-9033-8BA9E720ED96}" destId="{C34CC980-08FD-4353-B330-A48A9AE79EF4}" srcOrd="0" destOrd="0" presId="urn:microsoft.com/office/officeart/2005/8/layout/cycle7"/>
    <dgm:cxn modelId="{2171A2B3-E0E6-4926-921A-C30194FB4101}" type="presParOf" srcId="{174D98D3-1318-4683-9033-8BA9E720ED96}" destId="{A8CC96E0-FD85-4783-A022-5FCFE8133391}" srcOrd="1" destOrd="0" presId="urn:microsoft.com/office/officeart/2005/8/layout/cycle7"/>
    <dgm:cxn modelId="{07EB3D59-E791-4EF0-9BE1-AE7CBA5E2935}" type="presParOf" srcId="{A8CC96E0-FD85-4783-A022-5FCFE8133391}" destId="{CA2EF45A-1A42-465F-A8BA-53A7451149BA}" srcOrd="0" destOrd="0" presId="urn:microsoft.com/office/officeart/2005/8/layout/cycle7"/>
    <dgm:cxn modelId="{20E911EC-4178-4C3C-AE02-8C08E028EB3D}" type="presParOf" srcId="{174D98D3-1318-4683-9033-8BA9E720ED96}" destId="{F77AD545-9077-4AAD-B988-E7E13C35D566}" srcOrd="2" destOrd="0" presId="urn:microsoft.com/office/officeart/2005/8/layout/cycle7"/>
    <dgm:cxn modelId="{A7C63484-0B69-45A8-9331-44B9F0EC1A49}" type="presParOf" srcId="{174D98D3-1318-4683-9033-8BA9E720ED96}" destId="{374F8E89-4078-45DE-B520-09C991474719}" srcOrd="3" destOrd="0" presId="urn:microsoft.com/office/officeart/2005/8/layout/cycle7"/>
    <dgm:cxn modelId="{690D0D84-842D-45C5-9FE9-58DFE5FADCB2}" type="presParOf" srcId="{374F8E89-4078-45DE-B520-09C991474719}" destId="{D1B5A034-9E5C-48BB-9C6A-67FC12692CB1}" srcOrd="0" destOrd="0" presId="urn:microsoft.com/office/officeart/2005/8/layout/cycle7"/>
    <dgm:cxn modelId="{41B36EB4-B293-49A8-994C-E8C69D859ABC}" type="presParOf" srcId="{174D98D3-1318-4683-9033-8BA9E720ED96}" destId="{1ED53D97-7967-447A-B522-53EC4160135C}" srcOrd="4" destOrd="0" presId="urn:microsoft.com/office/officeart/2005/8/layout/cycle7"/>
    <dgm:cxn modelId="{B22D5398-0ADA-47C3-874E-742889CF1E0A}" type="presParOf" srcId="{174D98D3-1318-4683-9033-8BA9E720ED96}" destId="{BD0D6594-485A-42DC-8DBC-70B6652458AC}" srcOrd="5" destOrd="0" presId="urn:microsoft.com/office/officeart/2005/8/layout/cycle7"/>
    <dgm:cxn modelId="{E4A9BE6A-212A-436D-8520-ABA738A5CC17}" type="presParOf" srcId="{BD0D6594-485A-42DC-8DBC-70B6652458AC}" destId="{441171E6-E85C-4D62-8DDF-9435F0104BFA}" srcOrd="0" destOrd="0" presId="urn:microsoft.com/office/officeart/2005/8/layout/cycle7"/>
    <dgm:cxn modelId="{45D75BF0-3658-4D35-99AE-C6A4F2FF63A2}" type="presParOf" srcId="{174D98D3-1318-4683-9033-8BA9E720ED96}" destId="{FCDFBFEB-3FBA-4B73-91EA-880A467BF569}" srcOrd="6" destOrd="0" presId="urn:microsoft.com/office/officeart/2005/8/layout/cycle7"/>
    <dgm:cxn modelId="{5A2B3E48-A84D-4F19-8BCA-38F7A588A2BC}" type="presParOf" srcId="{174D98D3-1318-4683-9033-8BA9E720ED96}" destId="{C2A7875A-03EA-4DB9-B582-527711796A89}" srcOrd="7" destOrd="0" presId="urn:microsoft.com/office/officeart/2005/8/layout/cycle7"/>
    <dgm:cxn modelId="{82AEC4ED-9530-4302-B7CF-5D78C920E2EF}" type="presParOf" srcId="{C2A7875A-03EA-4DB9-B582-527711796A89}" destId="{7ED63A79-7A60-4678-8ACB-96314BF1CEF4}" srcOrd="0" destOrd="0" presId="urn:microsoft.com/office/officeart/2005/8/layout/cycle7"/>
    <dgm:cxn modelId="{6CE46A52-659E-464F-8EE5-339877ABC4D2}" type="presParOf" srcId="{174D98D3-1318-4683-9033-8BA9E720ED96}" destId="{6F908B09-F137-413E-B0ED-D73027D3D421}" srcOrd="8" destOrd="0" presId="urn:microsoft.com/office/officeart/2005/8/layout/cycle7"/>
    <dgm:cxn modelId="{9712C539-E328-4944-8C0D-73450ADEABF7}" type="presParOf" srcId="{174D98D3-1318-4683-9033-8BA9E720ED96}" destId="{9500C35B-2A40-4436-A71E-FC41A3AFAE33}" srcOrd="9" destOrd="0" presId="urn:microsoft.com/office/officeart/2005/8/layout/cycle7"/>
    <dgm:cxn modelId="{4332FFF0-DD72-4127-8B29-6F5C0166F14B}" type="presParOf" srcId="{9500C35B-2A40-4436-A71E-FC41A3AFAE33}" destId="{F91054B2-3A50-4BAC-8777-C0C97D1FA1F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B408DD-E493-4C4C-B7B5-848A5B80CCE7}" type="doc">
      <dgm:prSet loTypeId="urn:microsoft.com/office/officeart/2009/3/layout/CircleRelationship" loCatId="relationship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00BC8B1-54ED-4908-A2FE-09497578F3AD}">
      <dgm:prSet phldrT="[Текст]" custT="1"/>
      <dgm:spPr/>
      <dgm:t>
        <a:bodyPr/>
        <a:lstStyle/>
        <a:p>
          <a:r>
            <a:rPr lang="ru-RU" sz="32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Анализ условий для перехода на </a:t>
          </a:r>
          <a:r>
            <a:rPr lang="ru-RU" sz="3200" b="1" dirty="0" err="1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профстандарт</a:t>
          </a:r>
          <a:endParaRPr lang="ru-RU" sz="3200" b="1" dirty="0">
            <a:ln>
              <a:solidFill>
                <a:srgbClr val="00B050"/>
              </a:solidFill>
            </a:ln>
            <a:solidFill>
              <a:srgbClr val="7030A0"/>
            </a:solidFill>
            <a:latin typeface="Bookman Old Style" panose="02050604050505020204" pitchFamily="18" charset="0"/>
          </a:endParaRPr>
        </a:p>
      </dgm:t>
    </dgm:pt>
    <dgm:pt modelId="{4CDAEEBD-1695-4954-9BDE-4A441FE5B4EE}" type="parTrans" cxnId="{F2790776-BC68-4C04-9AF5-1EB850BA244B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8208EFC7-6091-4D11-8B94-38AA4537240F}" type="sibTrans" cxnId="{F2790776-BC68-4C04-9AF5-1EB850BA244B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F8034269-0E0D-486C-A859-9053ADF84089}">
      <dgm:prSet phldrT="[Текст]" custT="1"/>
      <dgm:spPr/>
      <dgm:t>
        <a:bodyPr/>
        <a:lstStyle/>
        <a:p>
          <a:r>
            <a:rPr lang="ru-RU" sz="18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Кадровый</a:t>
          </a:r>
          <a:r>
            <a:rPr lang="ru-RU" sz="18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 </a:t>
          </a:r>
          <a:r>
            <a:rPr lang="ru-RU" sz="18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состав</a:t>
          </a:r>
          <a:endParaRPr lang="ru-RU" sz="1800" b="1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BFFFED94-4399-4024-A2C7-EAD8EB1519B8}" type="parTrans" cxnId="{93F56C89-8C2B-4FB7-A6F0-737983C9EFB4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0944AF53-B68D-4B09-ABEA-D173D7C8D608}" type="sibTrans" cxnId="{93F56C89-8C2B-4FB7-A6F0-737983C9EFB4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C6166517-FE44-479D-BD76-E11210AF1923}">
      <dgm:prSet custT="1"/>
      <dgm:spPr/>
      <dgm:t>
        <a:bodyPr/>
        <a:lstStyle/>
        <a:p>
          <a:r>
            <a:rPr lang="ru-RU" sz="14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Материально-технические условия</a:t>
          </a:r>
          <a:endParaRPr lang="ru-RU" sz="1400" b="1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F34AE8A6-F0F2-4D81-912C-CDF976D34384}" type="parTrans" cxnId="{9A7B3FB2-00B2-4A58-8AA5-84E3FAC51CAF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8AEEB374-CEE3-413A-91A8-CC4AD35D2E90}" type="sibTrans" cxnId="{9A7B3FB2-00B2-4A58-8AA5-84E3FAC51CAF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31F498E9-9BDB-4F31-8F22-8FEDBC35643C}">
      <dgm:prSet custT="1"/>
      <dgm:spPr/>
      <dgm:t>
        <a:bodyPr/>
        <a:lstStyle/>
        <a:p>
          <a:r>
            <a:rPr lang="ru-RU" sz="13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Нормативное и информационно-методическое обеспечение</a:t>
          </a:r>
          <a:endParaRPr lang="ru-RU" sz="1300" b="1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216E1461-FA31-465C-956A-1B56AF491AEB}" type="parTrans" cxnId="{99F01A6B-925B-4FA5-B9CB-FB0ADE65F824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ED6A7B9A-9580-44A0-93BD-DC25F6E32AAD}" type="sibTrans" cxnId="{99F01A6B-925B-4FA5-B9CB-FB0ADE65F824}">
      <dgm:prSet/>
      <dgm:spPr/>
      <dgm:t>
        <a:bodyPr/>
        <a:lstStyle/>
        <a:p>
          <a:endParaRPr lang="ru-RU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gm:t>
    </dgm:pt>
    <dgm:pt modelId="{00BF7F27-4FF2-46E9-92DF-F5524760A17D}" type="pres">
      <dgm:prSet presAssocID="{85B408DD-E493-4C4C-B7B5-848A5B80CCE7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89E45927-CBDF-4BE4-A667-9B45C0314032}" type="pres">
      <dgm:prSet presAssocID="{E00BC8B1-54ED-4908-A2FE-09497578F3AD}" presName="Parent" presStyleLbl="node0" presStyleIdx="0" presStyleCnt="1" custScaleX="106068" custScaleY="102011" custLinFactNeighborX="9188" custLinFactNeighborY="-270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D4A07F46-1369-41C8-B12F-2C94FFFD5E3D}" type="pres">
      <dgm:prSet presAssocID="{E00BC8B1-54ED-4908-A2FE-09497578F3AD}" presName="Accent1" presStyleLbl="node1" presStyleIdx="0" presStyleCnt="15"/>
      <dgm:spPr/>
      <dgm:t>
        <a:bodyPr/>
        <a:lstStyle/>
        <a:p>
          <a:endParaRPr lang="ru-RU"/>
        </a:p>
      </dgm:t>
    </dgm:pt>
    <dgm:pt modelId="{480CF2EC-E9D9-4305-93D7-99B80D254FB0}" type="pres">
      <dgm:prSet presAssocID="{E00BC8B1-54ED-4908-A2FE-09497578F3AD}" presName="Accent2" presStyleLbl="node1" presStyleIdx="1" presStyleCnt="15"/>
      <dgm:spPr/>
      <dgm:t>
        <a:bodyPr/>
        <a:lstStyle/>
        <a:p>
          <a:endParaRPr lang="ru-RU"/>
        </a:p>
      </dgm:t>
    </dgm:pt>
    <dgm:pt modelId="{0A468C8A-F923-43BB-977C-3B5AD0B75BAE}" type="pres">
      <dgm:prSet presAssocID="{E00BC8B1-54ED-4908-A2FE-09497578F3AD}" presName="Accent3" presStyleLbl="node1" presStyleIdx="2" presStyleCnt="15"/>
      <dgm:spPr/>
      <dgm:t>
        <a:bodyPr/>
        <a:lstStyle/>
        <a:p>
          <a:endParaRPr lang="ru-RU"/>
        </a:p>
      </dgm:t>
    </dgm:pt>
    <dgm:pt modelId="{D1915F3D-B0B4-4294-AEA4-964A7A943C06}" type="pres">
      <dgm:prSet presAssocID="{E00BC8B1-54ED-4908-A2FE-09497578F3AD}" presName="Accent4" presStyleLbl="node1" presStyleIdx="3" presStyleCnt="15"/>
      <dgm:spPr/>
      <dgm:t>
        <a:bodyPr/>
        <a:lstStyle/>
        <a:p>
          <a:endParaRPr lang="ru-RU"/>
        </a:p>
      </dgm:t>
    </dgm:pt>
    <dgm:pt modelId="{BB58F631-9F99-4EBE-8B0F-B6E5DF9D4ECD}" type="pres">
      <dgm:prSet presAssocID="{E00BC8B1-54ED-4908-A2FE-09497578F3AD}" presName="Accent5" presStyleLbl="node1" presStyleIdx="4" presStyleCnt="15"/>
      <dgm:spPr/>
      <dgm:t>
        <a:bodyPr/>
        <a:lstStyle/>
        <a:p>
          <a:endParaRPr lang="ru-RU"/>
        </a:p>
      </dgm:t>
    </dgm:pt>
    <dgm:pt modelId="{40AD7033-E63F-4C7E-ADFF-4272FB33E523}" type="pres">
      <dgm:prSet presAssocID="{E00BC8B1-54ED-4908-A2FE-09497578F3AD}" presName="Accent6" presStyleLbl="node1" presStyleIdx="5" presStyleCnt="15"/>
      <dgm:spPr/>
      <dgm:t>
        <a:bodyPr/>
        <a:lstStyle/>
        <a:p>
          <a:endParaRPr lang="ru-RU"/>
        </a:p>
      </dgm:t>
    </dgm:pt>
    <dgm:pt modelId="{AEB1D8FE-5186-4622-8B28-2B020785CB46}" type="pres">
      <dgm:prSet presAssocID="{F8034269-0E0D-486C-A859-9053ADF84089}" presName="Child1" presStyleLbl="node1" presStyleIdx="6" presStyleCnt="15" custScaleX="111756" custScaleY="1087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1828E31-7FE2-4BC2-9176-790EFAE66C4B}" type="pres">
      <dgm:prSet presAssocID="{F8034269-0E0D-486C-A859-9053ADF84089}" presName="Accent7" presStyleCnt="0"/>
      <dgm:spPr/>
      <dgm:t>
        <a:bodyPr/>
        <a:lstStyle/>
        <a:p>
          <a:endParaRPr lang="ru-RU"/>
        </a:p>
      </dgm:t>
    </dgm:pt>
    <dgm:pt modelId="{3C06F3F9-251F-40C9-8789-08265EC8014E}" type="pres">
      <dgm:prSet presAssocID="{F8034269-0E0D-486C-A859-9053ADF84089}" presName="AccentHold1" presStyleLbl="node1" presStyleIdx="7" presStyleCnt="15" custLinFactNeighborX="24306" custLinFactNeighborY="20706"/>
      <dgm:spPr/>
      <dgm:t>
        <a:bodyPr/>
        <a:lstStyle/>
        <a:p>
          <a:endParaRPr lang="ru-RU"/>
        </a:p>
      </dgm:t>
    </dgm:pt>
    <dgm:pt modelId="{D5135A14-2C6D-428B-AC17-F494ACA63D24}" type="pres">
      <dgm:prSet presAssocID="{F8034269-0E0D-486C-A859-9053ADF84089}" presName="Accent8" presStyleCnt="0"/>
      <dgm:spPr/>
      <dgm:t>
        <a:bodyPr/>
        <a:lstStyle/>
        <a:p>
          <a:endParaRPr lang="ru-RU"/>
        </a:p>
      </dgm:t>
    </dgm:pt>
    <dgm:pt modelId="{D03DF504-73DB-480C-8A03-A0254F3E6F4B}" type="pres">
      <dgm:prSet presAssocID="{F8034269-0E0D-486C-A859-9053ADF84089}" presName="AccentHold2" presStyleLbl="node1" presStyleIdx="8" presStyleCnt="15"/>
      <dgm:spPr/>
      <dgm:t>
        <a:bodyPr/>
        <a:lstStyle/>
        <a:p>
          <a:endParaRPr lang="ru-RU"/>
        </a:p>
      </dgm:t>
    </dgm:pt>
    <dgm:pt modelId="{29E336A4-D5FD-4C56-9B15-DC30A7B5FAA8}" type="pres">
      <dgm:prSet presAssocID="{31F498E9-9BDB-4F31-8F22-8FEDBC35643C}" presName="Child2" presStyleLbl="node1" presStyleIdx="9" presStyleCnt="15" custScaleX="123957" custScaleY="1248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841DA1F-5A84-43BF-8D52-3B278859525E}" type="pres">
      <dgm:prSet presAssocID="{31F498E9-9BDB-4F31-8F22-8FEDBC35643C}" presName="Accent9" presStyleCnt="0"/>
      <dgm:spPr/>
      <dgm:t>
        <a:bodyPr/>
        <a:lstStyle/>
        <a:p>
          <a:endParaRPr lang="ru-RU"/>
        </a:p>
      </dgm:t>
    </dgm:pt>
    <dgm:pt modelId="{48E8215D-2D5B-4FFB-A3C2-3BE1AC27F916}" type="pres">
      <dgm:prSet presAssocID="{31F498E9-9BDB-4F31-8F22-8FEDBC35643C}" presName="AccentHold1" presStyleLbl="node1" presStyleIdx="10" presStyleCnt="15"/>
      <dgm:spPr/>
      <dgm:t>
        <a:bodyPr/>
        <a:lstStyle/>
        <a:p>
          <a:endParaRPr lang="ru-RU"/>
        </a:p>
      </dgm:t>
    </dgm:pt>
    <dgm:pt modelId="{218273E2-B1DE-43B8-847F-79824C8A327C}" type="pres">
      <dgm:prSet presAssocID="{31F498E9-9BDB-4F31-8F22-8FEDBC35643C}" presName="Accent10" presStyleCnt="0"/>
      <dgm:spPr/>
      <dgm:t>
        <a:bodyPr/>
        <a:lstStyle/>
        <a:p>
          <a:endParaRPr lang="ru-RU"/>
        </a:p>
      </dgm:t>
    </dgm:pt>
    <dgm:pt modelId="{5044FEBD-EC76-4288-9292-3C9763E042BD}" type="pres">
      <dgm:prSet presAssocID="{31F498E9-9BDB-4F31-8F22-8FEDBC35643C}" presName="AccentHold2" presStyleLbl="node1" presStyleIdx="11" presStyleCnt="15"/>
      <dgm:spPr/>
      <dgm:t>
        <a:bodyPr/>
        <a:lstStyle/>
        <a:p>
          <a:endParaRPr lang="ru-RU"/>
        </a:p>
      </dgm:t>
    </dgm:pt>
    <dgm:pt modelId="{24BE6CBE-6A9D-4C86-8134-E6D17561359C}" type="pres">
      <dgm:prSet presAssocID="{31F498E9-9BDB-4F31-8F22-8FEDBC35643C}" presName="Accent11" presStyleCnt="0"/>
      <dgm:spPr/>
      <dgm:t>
        <a:bodyPr/>
        <a:lstStyle/>
        <a:p>
          <a:endParaRPr lang="ru-RU"/>
        </a:p>
      </dgm:t>
    </dgm:pt>
    <dgm:pt modelId="{DC8D7493-6B52-4072-9487-6E50F49E7D4B}" type="pres">
      <dgm:prSet presAssocID="{31F498E9-9BDB-4F31-8F22-8FEDBC35643C}" presName="AccentHold3" presStyleLbl="node1" presStyleIdx="12" presStyleCnt="15"/>
      <dgm:spPr/>
      <dgm:t>
        <a:bodyPr/>
        <a:lstStyle/>
        <a:p>
          <a:endParaRPr lang="ru-RU"/>
        </a:p>
      </dgm:t>
    </dgm:pt>
    <dgm:pt modelId="{AA8E946D-E099-4AD4-B1DB-01BFDD02F260}" type="pres">
      <dgm:prSet presAssocID="{C6166517-FE44-479D-BD76-E11210AF1923}" presName="Child3" presStyleLbl="node1" presStyleIdx="13" presStyleCnt="15" custScaleX="106439" custScaleY="109935" custLinFactNeighborX="-37221" custLinFactNeighborY="-1928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26AD913-3CCA-4CA9-85D6-2E7C5D4C8760}" type="pres">
      <dgm:prSet presAssocID="{C6166517-FE44-479D-BD76-E11210AF1923}" presName="Accent12" presStyleCnt="0"/>
      <dgm:spPr/>
      <dgm:t>
        <a:bodyPr/>
        <a:lstStyle/>
        <a:p>
          <a:endParaRPr lang="ru-RU"/>
        </a:p>
      </dgm:t>
    </dgm:pt>
    <dgm:pt modelId="{F64F9B38-8B02-4F6A-9D03-1240ED574415}" type="pres">
      <dgm:prSet presAssocID="{C6166517-FE44-479D-BD76-E11210AF1923}" presName="AccentHold1" presStyleLbl="node1" presStyleIdx="14" presStyleCnt="15" custLinFactX="-67606" custLinFactY="100000" custLinFactNeighborX="-100000" custLinFactNeighborY="168617"/>
      <dgm:spPr/>
      <dgm:t>
        <a:bodyPr/>
        <a:lstStyle/>
        <a:p>
          <a:endParaRPr lang="ru-RU"/>
        </a:p>
      </dgm:t>
    </dgm:pt>
  </dgm:ptLst>
  <dgm:cxnLst>
    <dgm:cxn modelId="{B3E2663D-1AF5-4F96-8D44-3DCB7E6EAEA8}" type="presOf" srcId="{85B408DD-E493-4C4C-B7B5-848A5B80CCE7}" destId="{00BF7F27-4FF2-46E9-92DF-F5524760A17D}" srcOrd="0" destOrd="0" presId="urn:microsoft.com/office/officeart/2009/3/layout/CircleRelationship"/>
    <dgm:cxn modelId="{F2790776-BC68-4C04-9AF5-1EB850BA244B}" srcId="{85B408DD-E493-4C4C-B7B5-848A5B80CCE7}" destId="{E00BC8B1-54ED-4908-A2FE-09497578F3AD}" srcOrd="0" destOrd="0" parTransId="{4CDAEEBD-1695-4954-9BDE-4A441FE5B4EE}" sibTransId="{8208EFC7-6091-4D11-8B94-38AA4537240F}"/>
    <dgm:cxn modelId="{9A7B3FB2-00B2-4A58-8AA5-84E3FAC51CAF}" srcId="{E00BC8B1-54ED-4908-A2FE-09497578F3AD}" destId="{C6166517-FE44-479D-BD76-E11210AF1923}" srcOrd="2" destOrd="0" parTransId="{F34AE8A6-F0F2-4D81-912C-CDF976D34384}" sibTransId="{8AEEB374-CEE3-413A-91A8-CC4AD35D2E90}"/>
    <dgm:cxn modelId="{521F5792-A494-4FE5-BFA6-1DF27B06F925}" type="presOf" srcId="{31F498E9-9BDB-4F31-8F22-8FEDBC35643C}" destId="{29E336A4-D5FD-4C56-9B15-DC30A7B5FAA8}" srcOrd="0" destOrd="0" presId="urn:microsoft.com/office/officeart/2009/3/layout/CircleRelationship"/>
    <dgm:cxn modelId="{E235EB9F-CA3E-423E-85C8-A9886D015C86}" type="presOf" srcId="{F8034269-0E0D-486C-A859-9053ADF84089}" destId="{AEB1D8FE-5186-4622-8B28-2B020785CB46}" srcOrd="0" destOrd="0" presId="urn:microsoft.com/office/officeart/2009/3/layout/CircleRelationship"/>
    <dgm:cxn modelId="{7C160F0B-FA0C-4DBA-9F12-3130500F72E4}" type="presOf" srcId="{E00BC8B1-54ED-4908-A2FE-09497578F3AD}" destId="{89E45927-CBDF-4BE4-A667-9B45C0314032}" srcOrd="0" destOrd="0" presId="urn:microsoft.com/office/officeart/2009/3/layout/CircleRelationship"/>
    <dgm:cxn modelId="{93F56C89-8C2B-4FB7-A6F0-737983C9EFB4}" srcId="{E00BC8B1-54ED-4908-A2FE-09497578F3AD}" destId="{F8034269-0E0D-486C-A859-9053ADF84089}" srcOrd="0" destOrd="0" parTransId="{BFFFED94-4399-4024-A2C7-EAD8EB1519B8}" sibTransId="{0944AF53-B68D-4B09-ABEA-D173D7C8D608}"/>
    <dgm:cxn modelId="{99F01A6B-925B-4FA5-B9CB-FB0ADE65F824}" srcId="{E00BC8B1-54ED-4908-A2FE-09497578F3AD}" destId="{31F498E9-9BDB-4F31-8F22-8FEDBC35643C}" srcOrd="1" destOrd="0" parTransId="{216E1461-FA31-465C-956A-1B56AF491AEB}" sibTransId="{ED6A7B9A-9580-44A0-93BD-DC25F6E32AAD}"/>
    <dgm:cxn modelId="{6D3EFFC9-9B85-4EF4-B798-6A03BBC20EB2}" type="presOf" srcId="{C6166517-FE44-479D-BD76-E11210AF1923}" destId="{AA8E946D-E099-4AD4-B1DB-01BFDD02F260}" srcOrd="0" destOrd="0" presId="urn:microsoft.com/office/officeart/2009/3/layout/CircleRelationship"/>
    <dgm:cxn modelId="{332BE087-2E75-4E3B-8C26-6D5D2E86D5EC}" type="presParOf" srcId="{00BF7F27-4FF2-46E9-92DF-F5524760A17D}" destId="{89E45927-CBDF-4BE4-A667-9B45C0314032}" srcOrd="0" destOrd="0" presId="urn:microsoft.com/office/officeart/2009/3/layout/CircleRelationship"/>
    <dgm:cxn modelId="{40F3595A-5405-4BE0-A9EA-CAA68D4EAAC3}" type="presParOf" srcId="{00BF7F27-4FF2-46E9-92DF-F5524760A17D}" destId="{D4A07F46-1369-41C8-B12F-2C94FFFD5E3D}" srcOrd="1" destOrd="0" presId="urn:microsoft.com/office/officeart/2009/3/layout/CircleRelationship"/>
    <dgm:cxn modelId="{EA44FB4A-1619-4256-9B98-851700ABCE24}" type="presParOf" srcId="{00BF7F27-4FF2-46E9-92DF-F5524760A17D}" destId="{480CF2EC-E9D9-4305-93D7-99B80D254FB0}" srcOrd="2" destOrd="0" presId="urn:microsoft.com/office/officeart/2009/3/layout/CircleRelationship"/>
    <dgm:cxn modelId="{557E6BC2-A6CC-4CCA-8CD4-FD4D8028C05F}" type="presParOf" srcId="{00BF7F27-4FF2-46E9-92DF-F5524760A17D}" destId="{0A468C8A-F923-43BB-977C-3B5AD0B75BAE}" srcOrd="3" destOrd="0" presId="urn:microsoft.com/office/officeart/2009/3/layout/CircleRelationship"/>
    <dgm:cxn modelId="{ED7AA6C5-A978-42E2-9BA7-5136270B1918}" type="presParOf" srcId="{00BF7F27-4FF2-46E9-92DF-F5524760A17D}" destId="{D1915F3D-B0B4-4294-AEA4-964A7A943C06}" srcOrd="4" destOrd="0" presId="urn:microsoft.com/office/officeart/2009/3/layout/CircleRelationship"/>
    <dgm:cxn modelId="{C0A96029-4227-43C7-8376-A4068C0FB9DA}" type="presParOf" srcId="{00BF7F27-4FF2-46E9-92DF-F5524760A17D}" destId="{BB58F631-9F99-4EBE-8B0F-B6E5DF9D4ECD}" srcOrd="5" destOrd="0" presId="urn:microsoft.com/office/officeart/2009/3/layout/CircleRelationship"/>
    <dgm:cxn modelId="{70EA585B-5286-4981-85E9-E9EAF0EDFCD1}" type="presParOf" srcId="{00BF7F27-4FF2-46E9-92DF-F5524760A17D}" destId="{40AD7033-E63F-4C7E-ADFF-4272FB33E523}" srcOrd="6" destOrd="0" presId="urn:microsoft.com/office/officeart/2009/3/layout/CircleRelationship"/>
    <dgm:cxn modelId="{64DCC3E9-8182-4A3D-8BB8-ED36D3639C66}" type="presParOf" srcId="{00BF7F27-4FF2-46E9-92DF-F5524760A17D}" destId="{AEB1D8FE-5186-4622-8B28-2B020785CB46}" srcOrd="7" destOrd="0" presId="urn:microsoft.com/office/officeart/2009/3/layout/CircleRelationship"/>
    <dgm:cxn modelId="{04B7AF44-D75F-4714-8711-27185A329941}" type="presParOf" srcId="{00BF7F27-4FF2-46E9-92DF-F5524760A17D}" destId="{B1828E31-7FE2-4BC2-9176-790EFAE66C4B}" srcOrd="8" destOrd="0" presId="urn:microsoft.com/office/officeart/2009/3/layout/CircleRelationship"/>
    <dgm:cxn modelId="{5D6F1832-C723-464C-A2F7-1A404D0A373E}" type="presParOf" srcId="{B1828E31-7FE2-4BC2-9176-790EFAE66C4B}" destId="{3C06F3F9-251F-40C9-8789-08265EC8014E}" srcOrd="0" destOrd="0" presId="urn:microsoft.com/office/officeart/2009/3/layout/CircleRelationship"/>
    <dgm:cxn modelId="{AD5BE06F-1F1A-4528-A950-D827BC9B37BF}" type="presParOf" srcId="{00BF7F27-4FF2-46E9-92DF-F5524760A17D}" destId="{D5135A14-2C6D-428B-AC17-F494ACA63D24}" srcOrd="9" destOrd="0" presId="urn:microsoft.com/office/officeart/2009/3/layout/CircleRelationship"/>
    <dgm:cxn modelId="{3E22C7C3-4DBA-4D9E-BE15-02EBABE4EC98}" type="presParOf" srcId="{D5135A14-2C6D-428B-AC17-F494ACA63D24}" destId="{D03DF504-73DB-480C-8A03-A0254F3E6F4B}" srcOrd="0" destOrd="0" presId="urn:microsoft.com/office/officeart/2009/3/layout/CircleRelationship"/>
    <dgm:cxn modelId="{7DFF6233-0C0F-45DD-BD2E-CC3AC441F369}" type="presParOf" srcId="{00BF7F27-4FF2-46E9-92DF-F5524760A17D}" destId="{29E336A4-D5FD-4C56-9B15-DC30A7B5FAA8}" srcOrd="10" destOrd="0" presId="urn:microsoft.com/office/officeart/2009/3/layout/CircleRelationship"/>
    <dgm:cxn modelId="{FDFCD534-911D-4EC2-8A87-665762CCDBD5}" type="presParOf" srcId="{00BF7F27-4FF2-46E9-92DF-F5524760A17D}" destId="{E841DA1F-5A84-43BF-8D52-3B278859525E}" srcOrd="11" destOrd="0" presId="urn:microsoft.com/office/officeart/2009/3/layout/CircleRelationship"/>
    <dgm:cxn modelId="{F218649F-FCEB-4210-82E6-ECD6C84C3906}" type="presParOf" srcId="{E841DA1F-5A84-43BF-8D52-3B278859525E}" destId="{48E8215D-2D5B-4FFB-A3C2-3BE1AC27F916}" srcOrd="0" destOrd="0" presId="urn:microsoft.com/office/officeart/2009/3/layout/CircleRelationship"/>
    <dgm:cxn modelId="{70618FF1-DFCC-4342-A08D-C69572C705AE}" type="presParOf" srcId="{00BF7F27-4FF2-46E9-92DF-F5524760A17D}" destId="{218273E2-B1DE-43B8-847F-79824C8A327C}" srcOrd="12" destOrd="0" presId="urn:microsoft.com/office/officeart/2009/3/layout/CircleRelationship"/>
    <dgm:cxn modelId="{FD13B022-B284-42D4-B7CE-83145FE57CD4}" type="presParOf" srcId="{218273E2-B1DE-43B8-847F-79824C8A327C}" destId="{5044FEBD-EC76-4288-9292-3C9763E042BD}" srcOrd="0" destOrd="0" presId="urn:microsoft.com/office/officeart/2009/3/layout/CircleRelationship"/>
    <dgm:cxn modelId="{412F4C7B-DCD5-48BF-96E4-04966B44B1A9}" type="presParOf" srcId="{00BF7F27-4FF2-46E9-92DF-F5524760A17D}" destId="{24BE6CBE-6A9D-4C86-8134-E6D17561359C}" srcOrd="13" destOrd="0" presId="urn:microsoft.com/office/officeart/2009/3/layout/CircleRelationship"/>
    <dgm:cxn modelId="{C27D94C8-C16C-41E7-A9B3-14A8CCD4AD0D}" type="presParOf" srcId="{24BE6CBE-6A9D-4C86-8134-E6D17561359C}" destId="{DC8D7493-6B52-4072-9487-6E50F49E7D4B}" srcOrd="0" destOrd="0" presId="urn:microsoft.com/office/officeart/2009/3/layout/CircleRelationship"/>
    <dgm:cxn modelId="{8D27EEE5-BB98-4238-80EF-C186202949DC}" type="presParOf" srcId="{00BF7F27-4FF2-46E9-92DF-F5524760A17D}" destId="{AA8E946D-E099-4AD4-B1DB-01BFDD02F260}" srcOrd="14" destOrd="0" presId="urn:microsoft.com/office/officeart/2009/3/layout/CircleRelationship"/>
    <dgm:cxn modelId="{AF0310D2-415A-432A-B89A-9ABDE6FFF1D3}" type="presParOf" srcId="{00BF7F27-4FF2-46E9-92DF-F5524760A17D}" destId="{926AD913-3CCA-4CA9-85D6-2E7C5D4C8760}" srcOrd="15" destOrd="0" presId="urn:microsoft.com/office/officeart/2009/3/layout/CircleRelationship"/>
    <dgm:cxn modelId="{8C21BEF1-2941-4354-BD54-627483DF68A3}" type="presParOf" srcId="{926AD913-3CCA-4CA9-85D6-2E7C5D4C8760}" destId="{F64F9B38-8B02-4F6A-9D03-1240ED574415}" srcOrd="0" destOrd="0" presId="urn:microsoft.com/office/officeart/2009/3/layout/CircleRelationship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CC980-08FD-4353-B330-A48A9AE79EF4}">
      <dsp:nvSpPr>
        <dsp:cNvPr id="0" name=""/>
        <dsp:cNvSpPr/>
      </dsp:nvSpPr>
      <dsp:spPr>
        <a:xfrm>
          <a:off x="0" y="354431"/>
          <a:ext cx="2697001" cy="1583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Организация образовательной деятельности учащихся</a:t>
          </a:r>
          <a:endParaRPr lang="ru-RU" sz="2000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46384" y="400815"/>
        <a:ext cx="2604233" cy="1490885"/>
      </dsp:txXfrm>
    </dsp:sp>
    <dsp:sp modelId="{A8CC96E0-FD85-4783-A022-5FCFE8133391}">
      <dsp:nvSpPr>
        <dsp:cNvPr id="0" name=""/>
        <dsp:cNvSpPr/>
      </dsp:nvSpPr>
      <dsp:spPr>
        <a:xfrm rot="1901222">
          <a:off x="3223002" y="2229281"/>
          <a:ext cx="198755" cy="2709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shade val="9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3282629" y="2283462"/>
        <a:ext cx="79502" cy="162542"/>
      </dsp:txXfrm>
    </dsp:sp>
    <dsp:sp modelId="{F77AD545-9077-4AAD-B988-E7E13C35D566}">
      <dsp:nvSpPr>
        <dsp:cNvPr id="0" name=""/>
        <dsp:cNvSpPr/>
      </dsp:nvSpPr>
      <dsp:spPr>
        <a:xfrm>
          <a:off x="3793908" y="2791383"/>
          <a:ext cx="3090013" cy="1636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1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Обеспечение взаимодействия с родителями</a:t>
          </a:r>
          <a:endParaRPr lang="ru-RU" sz="2000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3841834" y="2839309"/>
        <a:ext cx="2994161" cy="1540465"/>
      </dsp:txXfrm>
    </dsp:sp>
    <dsp:sp modelId="{374F8E89-4078-45DE-B520-09C991474719}">
      <dsp:nvSpPr>
        <dsp:cNvPr id="0" name=""/>
        <dsp:cNvSpPr/>
      </dsp:nvSpPr>
      <dsp:spPr>
        <a:xfrm rot="19826632">
          <a:off x="7444150" y="2223927"/>
          <a:ext cx="198755" cy="2709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35565"/>
                <a:satOff val="-6740"/>
                <a:lumOff val="9584"/>
                <a:alphaOff val="0"/>
                <a:tint val="65000"/>
                <a:lumMod val="110000"/>
              </a:schemeClr>
            </a:gs>
            <a:gs pos="88000">
              <a:schemeClr val="accent1">
                <a:shade val="90000"/>
                <a:hueOff val="135565"/>
                <a:satOff val="-6740"/>
                <a:lumOff val="958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7503777" y="2278108"/>
        <a:ext cx="79502" cy="162542"/>
      </dsp:txXfrm>
    </dsp:sp>
    <dsp:sp modelId="{1ED53D97-7967-447A-B522-53EC4160135C}">
      <dsp:nvSpPr>
        <dsp:cNvPr id="0" name=""/>
        <dsp:cNvSpPr/>
      </dsp:nvSpPr>
      <dsp:spPr>
        <a:xfrm>
          <a:off x="8275979" y="378661"/>
          <a:ext cx="2789836" cy="1548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Разработка программно-методического обеспечения</a:t>
          </a:r>
        </a:p>
      </dsp:txBody>
      <dsp:txXfrm>
        <a:off x="8321339" y="424021"/>
        <a:ext cx="2699116" cy="1457994"/>
      </dsp:txXfrm>
    </dsp:sp>
    <dsp:sp modelId="{BD0D6594-485A-42DC-8DBC-70B6652458AC}">
      <dsp:nvSpPr>
        <dsp:cNvPr id="0" name=""/>
        <dsp:cNvSpPr/>
      </dsp:nvSpPr>
      <dsp:spPr>
        <a:xfrm rot="19474219">
          <a:off x="8618143" y="1695839"/>
          <a:ext cx="198755" cy="2709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71131"/>
                <a:satOff val="-13480"/>
                <a:lumOff val="19168"/>
                <a:alphaOff val="0"/>
                <a:tint val="65000"/>
                <a:lumMod val="110000"/>
              </a:schemeClr>
            </a:gs>
            <a:gs pos="88000">
              <a:schemeClr val="accent1">
                <a:shade val="90000"/>
                <a:hueOff val="271131"/>
                <a:satOff val="-13480"/>
                <a:lumOff val="1916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8677770" y="1750020"/>
        <a:ext cx="79502" cy="162542"/>
      </dsp:txXfrm>
    </dsp:sp>
    <dsp:sp modelId="{FCDFBFEB-3FBA-4B73-91EA-880A467BF569}">
      <dsp:nvSpPr>
        <dsp:cNvPr id="0" name=""/>
        <dsp:cNvSpPr/>
      </dsp:nvSpPr>
      <dsp:spPr>
        <a:xfrm>
          <a:off x="6250117" y="1735207"/>
          <a:ext cx="2999779" cy="156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3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Педагогический контроль и оценка освоения программы</a:t>
          </a:r>
        </a:p>
      </dsp:txBody>
      <dsp:txXfrm>
        <a:off x="6296066" y="1781156"/>
        <a:ext cx="2907881" cy="1476932"/>
      </dsp:txXfrm>
    </dsp:sp>
    <dsp:sp modelId="{C2A7875A-03EA-4DB9-B582-527711796A89}">
      <dsp:nvSpPr>
        <dsp:cNvPr id="0" name=""/>
        <dsp:cNvSpPr/>
      </dsp:nvSpPr>
      <dsp:spPr>
        <a:xfrm rot="10775594">
          <a:off x="6334339" y="1791039"/>
          <a:ext cx="198755" cy="2709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06696"/>
                <a:satOff val="-20221"/>
                <a:lumOff val="28753"/>
                <a:alphaOff val="0"/>
                <a:tint val="65000"/>
                <a:lumMod val="110000"/>
              </a:schemeClr>
            </a:gs>
            <a:gs pos="88000">
              <a:schemeClr val="accent1">
                <a:shade val="90000"/>
                <a:hueOff val="406696"/>
                <a:satOff val="-20221"/>
                <a:lumOff val="2875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 rot="10800000">
        <a:off x="6393965" y="1845220"/>
        <a:ext cx="79502" cy="162542"/>
      </dsp:txXfrm>
    </dsp:sp>
    <dsp:sp modelId="{6F908B09-F137-413E-B0ED-D73027D3D421}">
      <dsp:nvSpPr>
        <dsp:cNvPr id="0" name=""/>
        <dsp:cNvSpPr/>
      </dsp:nvSpPr>
      <dsp:spPr>
        <a:xfrm>
          <a:off x="1400482" y="1772910"/>
          <a:ext cx="3059084" cy="15618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4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Организация досуговой деятельности учащихся в процессе обучения</a:t>
          </a:r>
        </a:p>
      </dsp:txBody>
      <dsp:txXfrm>
        <a:off x="1446227" y="1818655"/>
        <a:ext cx="2967594" cy="1470374"/>
      </dsp:txXfrm>
    </dsp:sp>
    <dsp:sp modelId="{9500C35B-2A40-4436-A71E-FC41A3AFAE33}">
      <dsp:nvSpPr>
        <dsp:cNvPr id="0" name=""/>
        <dsp:cNvSpPr/>
      </dsp:nvSpPr>
      <dsp:spPr>
        <a:xfrm rot="2500179">
          <a:off x="1852958" y="2235200"/>
          <a:ext cx="198755" cy="2709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42262"/>
                <a:satOff val="-26961"/>
                <a:lumOff val="38337"/>
                <a:alphaOff val="0"/>
                <a:tint val="65000"/>
                <a:lumMod val="110000"/>
              </a:schemeClr>
            </a:gs>
            <a:gs pos="88000">
              <a:schemeClr val="accent1">
                <a:shade val="90000"/>
                <a:hueOff val="542262"/>
                <a:satOff val="-26961"/>
                <a:lumOff val="383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baseline="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1912585" y="2289381"/>
        <a:ext cx="79502" cy="162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45927-CBDF-4BE4-A667-9B45C0314032}">
      <dsp:nvSpPr>
        <dsp:cNvPr id="0" name=""/>
        <dsp:cNvSpPr/>
      </dsp:nvSpPr>
      <dsp:spPr>
        <a:xfrm>
          <a:off x="1933816" y="442423"/>
          <a:ext cx="5055051" cy="4862247"/>
        </a:xfrm>
        <a:prstGeom prst="ellipse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alpha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Анализ условий для перехода на </a:t>
          </a:r>
          <a:r>
            <a:rPr lang="ru-RU" sz="3200" b="1" kern="1200" dirty="0" err="1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профстандарт</a:t>
          </a:r>
          <a:endParaRPr lang="ru-RU" sz="3200" b="1" kern="1200" dirty="0">
            <a:ln>
              <a:solidFill>
                <a:srgbClr val="00B050"/>
              </a:solidFill>
            </a:ln>
            <a:solidFill>
              <a:srgbClr val="7030A0"/>
            </a:solidFill>
            <a:latin typeface="Bookman Old Style" panose="02050604050505020204" pitchFamily="18" charset="0"/>
          </a:endParaRPr>
        </a:p>
      </dsp:txBody>
      <dsp:txXfrm>
        <a:off x="2674111" y="1154483"/>
        <a:ext cx="3574461" cy="3438127"/>
      </dsp:txXfrm>
    </dsp:sp>
    <dsp:sp modelId="{D4A07F46-1369-41C8-B12F-2C94FFFD5E3D}">
      <dsp:nvSpPr>
        <dsp:cNvPr id="0" name=""/>
        <dsp:cNvSpPr/>
      </dsp:nvSpPr>
      <dsp:spPr>
        <a:xfrm>
          <a:off x="4360242" y="286057"/>
          <a:ext cx="529865" cy="53009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0CF2EC-E9D9-4305-93D7-99B80D254FB0}">
      <dsp:nvSpPr>
        <dsp:cNvPr id="0" name=""/>
        <dsp:cNvSpPr/>
      </dsp:nvSpPr>
      <dsp:spPr>
        <a:xfrm>
          <a:off x="3105966" y="4915474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857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468C8A-F923-43BB-977C-3B5AD0B75BAE}">
      <dsp:nvSpPr>
        <dsp:cNvPr id="0" name=""/>
        <dsp:cNvSpPr/>
      </dsp:nvSpPr>
      <dsp:spPr>
        <a:xfrm>
          <a:off x="6713354" y="2437617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714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5714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915F3D-B0B4-4294-AEA4-964A7A943C06}">
      <dsp:nvSpPr>
        <dsp:cNvPr id="0" name=""/>
        <dsp:cNvSpPr/>
      </dsp:nvSpPr>
      <dsp:spPr>
        <a:xfrm>
          <a:off x="4877399" y="5324181"/>
          <a:ext cx="529865" cy="53009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571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8571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58F631-9F99-4EBE-8B0F-B6E5DF9D4ECD}">
      <dsp:nvSpPr>
        <dsp:cNvPr id="0" name=""/>
        <dsp:cNvSpPr/>
      </dsp:nvSpPr>
      <dsp:spPr>
        <a:xfrm>
          <a:off x="3213503" y="1039437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1429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11429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AD7033-E63F-4C7E-ADFF-4272FB33E523}">
      <dsp:nvSpPr>
        <dsp:cNvPr id="0" name=""/>
        <dsp:cNvSpPr/>
      </dsp:nvSpPr>
      <dsp:spPr>
        <a:xfrm>
          <a:off x="2004197" y="3237213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4286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14286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1D8FE-5186-4622-8B28-2B020785CB46}">
      <dsp:nvSpPr>
        <dsp:cNvPr id="0" name=""/>
        <dsp:cNvSpPr/>
      </dsp:nvSpPr>
      <dsp:spPr>
        <a:xfrm>
          <a:off x="36751" y="1278504"/>
          <a:ext cx="2165414" cy="210719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7143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17143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Кадровый</a:t>
          </a:r>
          <a:r>
            <a:rPr lang="ru-RU" sz="1800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 </a:t>
          </a:r>
          <a:r>
            <a:rPr lang="ru-RU" sz="18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состав</a:t>
          </a:r>
          <a:endParaRPr lang="ru-RU" sz="1800" b="1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353869" y="1587095"/>
        <a:ext cx="1531178" cy="1490008"/>
      </dsp:txXfrm>
    </dsp:sp>
    <dsp:sp modelId="{3C06F3F9-251F-40C9-8789-08265EC8014E}">
      <dsp:nvSpPr>
        <dsp:cNvPr id="0" name=""/>
        <dsp:cNvSpPr/>
      </dsp:nvSpPr>
      <dsp:spPr>
        <a:xfrm>
          <a:off x="3953300" y="1165903"/>
          <a:ext cx="529865" cy="53009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3DF504-73DB-480C-8A03-A0254F3E6F4B}">
      <dsp:nvSpPr>
        <dsp:cNvPr id="0" name=""/>
        <dsp:cNvSpPr/>
      </dsp:nvSpPr>
      <dsp:spPr>
        <a:xfrm>
          <a:off x="333458" y="3868649"/>
          <a:ext cx="958059" cy="95829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2857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2857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E336A4-D5FD-4C56-9B15-DC30A7B5FAA8}">
      <dsp:nvSpPr>
        <dsp:cNvPr id="0" name=""/>
        <dsp:cNvSpPr/>
      </dsp:nvSpPr>
      <dsp:spPr>
        <a:xfrm>
          <a:off x="6664069" y="211673"/>
          <a:ext cx="2401824" cy="241781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5714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5714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Нормативное и информационно-методическое обеспечение</a:t>
          </a:r>
          <a:endParaRPr lang="ru-RU" sz="1300" b="1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7015808" y="565754"/>
        <a:ext cx="1698346" cy="1709655"/>
      </dsp:txXfrm>
    </dsp:sp>
    <dsp:sp modelId="{48E8215D-2D5B-4FFB-A3C2-3BE1AC27F916}">
      <dsp:nvSpPr>
        <dsp:cNvPr id="0" name=""/>
        <dsp:cNvSpPr/>
      </dsp:nvSpPr>
      <dsp:spPr>
        <a:xfrm>
          <a:off x="6030981" y="1789476"/>
          <a:ext cx="529865" cy="53009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1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28571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44FEBD-EC76-4288-9292-3C9763E042BD}">
      <dsp:nvSpPr>
        <dsp:cNvPr id="0" name=""/>
        <dsp:cNvSpPr/>
      </dsp:nvSpPr>
      <dsp:spPr>
        <a:xfrm>
          <a:off x="-31190" y="5009020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1429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31429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8D7493-6B52-4072-9487-6E50F49E7D4B}">
      <dsp:nvSpPr>
        <dsp:cNvPr id="0" name=""/>
        <dsp:cNvSpPr/>
      </dsp:nvSpPr>
      <dsp:spPr>
        <a:xfrm>
          <a:off x="3797138" y="4462221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4286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34286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8E946D-E099-4AD4-B1DB-01BFDD02F260}">
      <dsp:nvSpPr>
        <dsp:cNvPr id="0" name=""/>
        <dsp:cNvSpPr/>
      </dsp:nvSpPr>
      <dsp:spPr>
        <a:xfrm>
          <a:off x="7023716" y="3330998"/>
          <a:ext cx="2062390" cy="212964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7143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37143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rPr>
            <a:t>Материально-технические условия</a:t>
          </a:r>
          <a:endParaRPr lang="ru-RU" sz="1400" b="1" kern="1200" dirty="0">
            <a:ln>
              <a:solidFill>
                <a:srgbClr val="00B050"/>
              </a:solidFill>
            </a:ln>
            <a:solidFill>
              <a:srgbClr val="7030A0"/>
            </a:solidFill>
          </a:endParaRPr>
        </a:p>
      </dsp:txBody>
      <dsp:txXfrm>
        <a:off x="7325746" y="3642877"/>
        <a:ext cx="1458330" cy="1505884"/>
      </dsp:txXfrm>
    </dsp:sp>
    <dsp:sp modelId="{F64F9B38-8B02-4F6A-9D03-1240ED574415}">
      <dsp:nvSpPr>
        <dsp:cNvPr id="0" name=""/>
        <dsp:cNvSpPr/>
      </dsp:nvSpPr>
      <dsp:spPr>
        <a:xfrm>
          <a:off x="6616872" y="4764830"/>
          <a:ext cx="384201" cy="38420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5000"/>
                <a:lumMod val="110000"/>
              </a:schemeClr>
            </a:gs>
            <a:gs pos="88000">
              <a:schemeClr val="accent1">
                <a:alpha val="90000"/>
                <a:hueOff val="0"/>
                <a:satOff val="0"/>
                <a:lumOff val="0"/>
                <a:alphaOff val="-4000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D3EF-D371-492B-B429-437192B31F6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F4E2-98DB-483E-A4CB-48BDDF91C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69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8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0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02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4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82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3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7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5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7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1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8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6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7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4F3F9-300A-48FC-AEEB-FD107BA88201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4F62A3-0ED9-4DB0-B300-005AC5695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806" y="1171978"/>
            <a:ext cx="10127225" cy="3557789"/>
          </a:xfrm>
          <a:ln>
            <a:noFill/>
          </a:ln>
        </p:spPr>
        <p:txBody>
          <a:bodyPr anchor="t">
            <a:noAutofit/>
          </a:bodyPr>
          <a:lstStyle/>
          <a:p>
            <a:pPr algn="ctr"/>
            <a: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Модель перехода  </a:t>
            </a:r>
            <a:b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МБУ ДО </a:t>
            </a:r>
            <a:r>
              <a:rPr lang="ru-RU" sz="40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ЦТиР</a:t>
            </a:r>
            <a: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«Планета талантов» на профессиональный стандарт педагога дополнительного </a:t>
            </a:r>
            <a:r>
              <a:rPr lang="ru-RU" sz="4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образования детей и взрослых</a:t>
            </a:r>
            <a:br>
              <a:rPr lang="ru-RU" sz="4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4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4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ru-RU" sz="40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56124" y="4314423"/>
            <a:ext cx="2635876" cy="2543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221" y="4472189"/>
            <a:ext cx="2211945" cy="22119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3806" y="6124694"/>
            <a:ext cx="469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методист </a:t>
            </a:r>
            <a:r>
              <a:rPr lang="ru-RU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Гейн</a:t>
            </a:r>
            <a:r>
              <a:rPr lang="ru-RU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Виктория 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8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5725" y="260556"/>
            <a:ext cx="10515600" cy="894476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Аналитический</a:t>
            </a:r>
            <a:endParaRPr lang="ru-RU" sz="5400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5510" y="2026587"/>
            <a:ext cx="9664786" cy="34718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Анализ качества преподавания (на основе посещения занятий);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Оформление накопленного методического материала в процессе реализации Программы;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Динамика </a:t>
            </a:r>
            <a:r>
              <a:rPr lang="ru-RU" sz="2400" b="1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сформированности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и развития профессиональной компетентности педагогов;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Подведение итогов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387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-161507"/>
            <a:ext cx="10515600" cy="1665453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Механизм отслеживания результата</a:t>
            </a:r>
            <a:endParaRPr lang="ru-RU" sz="5400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9705" y="1681584"/>
            <a:ext cx="11121190" cy="499594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посещение занятий;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контроль за ведением документации;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система накопления рейтинга;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анализ статистических данных по повышению квалификации и аттестации педагогических работников учреждения;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анализ участия и результатов конкурсов профессионального мастерства педагогических работников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анализ призовых мест, занятых учреждением на конкурсах различного уровня</a:t>
            </a:r>
            <a:endParaRPr lang="ru-RU" sz="24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9541" y="521111"/>
            <a:ext cx="10515600" cy="110843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Результаты реализации программы</a:t>
            </a:r>
            <a:endParaRPr lang="ru-RU" sz="5400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1947" y="2310582"/>
            <a:ext cx="10803194" cy="454741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11 педагогов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прошли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переподготовку по специальности «Педагог дополнительного образования»  </a:t>
            </a:r>
            <a:endParaRPr lang="ru-RU" sz="26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посещаемость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мероприятий по плану реализации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Программы </a:t>
            </a:r>
            <a:r>
              <a:rPr lang="ru-RU" sz="2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в среднем до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50 %</a:t>
            </a:r>
            <a:endParaRPr lang="ru-RU" sz="26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б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олее 10 % педагогов приняли участие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в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мероприятиях и конкурсах </a:t>
            </a:r>
            <a:r>
              <a:rPr lang="ru-RU" sz="2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профессионального мастерства педагогических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работников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коло 90 % педагогов провели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открытые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занятия для своих коллег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организована деятельность творческой и рабочей групп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работает </a:t>
            </a:r>
            <a:r>
              <a:rPr lang="ru-RU" sz="2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система материального и морального стимулирования педагогических работников </a:t>
            </a:r>
            <a:r>
              <a:rPr lang="ru-RU" sz="2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учреждения: премия по итогам персонального рейтинга за полугодие и победа в конкурсе «Лучший педагог дополнительного образования» </a:t>
            </a:r>
            <a:endParaRPr lang="ru-RU" sz="3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7352" y="2530384"/>
            <a:ext cx="10515600" cy="110843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Благодарим за внимание!</a:t>
            </a:r>
            <a:endParaRPr lang="ru-RU" sz="5400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56821" y="4259179"/>
            <a:ext cx="2735179" cy="2598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821" y="4204654"/>
            <a:ext cx="2653345" cy="26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66"/>
            <a:ext cx="12192000" cy="683833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273269"/>
            <a:ext cx="10515600" cy="1734207"/>
          </a:xfrm>
        </p:spPr>
        <p:txBody>
          <a:bodyPr anchor="t">
            <a:normAutofit fontScale="90000"/>
          </a:bodyPr>
          <a:lstStyle/>
          <a:p>
            <a:pPr marL="0" indent="0" algn="ctr"/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Профессиональный </a:t>
            </a:r>
            <a:r>
              <a:rPr lang="ru-RU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стандарт </a:t>
            </a:r>
            <a:br>
              <a:rPr lang="ru-RU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ru-RU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«Педагог дополнительного образования детей и взрослых»</a:t>
            </a:r>
            <a:br>
              <a:rPr lang="ru-RU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24606" y="2781837"/>
            <a:ext cx="10229193" cy="33772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dirty="0" smtClean="0">
                <a:ln>
                  <a:solidFill>
                    <a:srgbClr val="00B050"/>
                  </a:solidFill>
                </a:ln>
                <a:latin typeface="Bookman Old Style" panose="02050604050505020204" pitchFamily="18" charset="0"/>
              </a:rPr>
              <a:t> </a:t>
            </a:r>
            <a:endParaRPr lang="ru-RU" sz="44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ru-RU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67142481"/>
              </p:ext>
            </p:extLst>
          </p:nvPr>
        </p:nvGraphicFramePr>
        <p:xfrm>
          <a:off x="653959" y="1648496"/>
          <a:ext cx="11065816" cy="4708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69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4403" y="1629545"/>
            <a:ext cx="10803194" cy="45474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just">
              <a:buFontTx/>
              <a:buChar char="-"/>
            </a:pPr>
            <a:endParaRPr lang="ru-RU" sz="32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5450919"/>
              </p:ext>
            </p:extLst>
          </p:nvPr>
        </p:nvGraphicFramePr>
        <p:xfrm>
          <a:off x="694402" y="463640"/>
          <a:ext cx="9776121" cy="606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59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923341"/>
              </p:ext>
            </p:extLst>
          </p:nvPr>
        </p:nvGraphicFramePr>
        <p:xfrm>
          <a:off x="22860" y="1265311"/>
          <a:ext cx="12169140" cy="47620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576677"/>
                <a:gridCol w="6592463"/>
              </a:tblGrid>
              <a:tr h="887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7030A0"/>
                          </a:solidFill>
                          <a:effectLst/>
                          <a:latin typeface="Bookman Old Style" panose="02050604050505020204" pitchFamily="18" charset="0"/>
                        </a:rPr>
                        <a:t>Основные мероприятия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7030A0"/>
                          </a:solidFill>
                          <a:effectLst/>
                          <a:latin typeface="Bookman Old Style" panose="02050604050505020204" pitchFamily="18" charset="0"/>
                        </a:rPr>
                        <a:t>для перехода</a:t>
                      </a:r>
                      <a:endParaRPr lang="ru-RU" sz="24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7030A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7030A0"/>
                          </a:solidFill>
                          <a:effectLst/>
                          <a:latin typeface="Bookman Old Style" panose="02050604050505020204" pitchFamily="18" charset="0"/>
                        </a:rPr>
                        <a:t>Ожидаемые результаты</a:t>
                      </a:r>
                      <a:endParaRPr lang="ru-RU" sz="24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7030A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  <a:tr h="674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Корректировка должностных инструкций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Наличие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должностных инструкций, соответствующих требованиям </a:t>
                      </a:r>
                      <a:r>
                        <a:rPr lang="ru-RU" sz="1600" b="1" baseline="0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профстандарта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  <a:tr h="66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Пополнение материально-технического оснащения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Увеличение перечня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платных услуг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  <a:tr h="887301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Разработка </a:t>
                      </a: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и апробация новой модели взаимодействия с работниками – эффективного контракта</a:t>
                      </a: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Разработан и реализуется эффективный контракт для менеджеров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среднего звена – заведующих отделами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  <a:tr h="979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Устранение несоответствия уровня профессиональной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подготовки педагогов требованиям </a:t>
                      </a:r>
                      <a:r>
                        <a:rPr lang="ru-RU" sz="1600" b="1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профстандарта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График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переподготовки</a:t>
                      </a: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b="1" dirty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 повышения квалификации педагогических </a:t>
                      </a: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работников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  <a:tr h="669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Совершенствование учебно-методического и информационного обеспечения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Разработана программа методического</a:t>
                      </a:r>
                      <a:r>
                        <a:rPr lang="ru-RU" sz="1600" b="1" baseline="0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сопровождения педагогов дополнительного образования</a:t>
                      </a:r>
                      <a:endParaRPr lang="ru-RU" sz="1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40432" marR="40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B3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09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81996" y="822407"/>
            <a:ext cx="10515600" cy="1086972"/>
          </a:xfrm>
        </p:spPr>
        <p:txBody>
          <a:bodyPr anchor="t"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Программа методического сопровождения педагогов дополнительного образования</a:t>
            </a:r>
            <a:b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ru-RU" sz="66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66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97875" y="2165131"/>
            <a:ext cx="10099721" cy="4011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5458" y="2154621"/>
            <a:ext cx="114965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Цель: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методическая поддержка становления компетентностей педагогов в соответствии с профессиональным стандартом.</a:t>
            </a:r>
          </a:p>
          <a:p>
            <a:r>
              <a:rPr lang="ru-RU" sz="28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Задачи: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изучить и проанализировать профессиональный потенциал педагогов Центра; 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диагностировать запросы и выявить методические затруднения педагогов;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разработать модель методической поддержки;</a:t>
            </a:r>
          </a:p>
          <a:p>
            <a:pPr lvl="0" algn="just">
              <a:buFontTx/>
              <a:buChar char="-"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 выстроить процесс методического сопровождения педагогов.</a:t>
            </a:r>
            <a:endParaRPr lang="ru-RU" sz="2400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9541" y="521111"/>
            <a:ext cx="10515600" cy="1553496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Этапы программы</a:t>
            </a:r>
            <a:endParaRPr lang="ru-RU" sz="5400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78069" y="2310581"/>
            <a:ext cx="11424744" cy="386638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Диагностический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(июнь-сентябрь 2016 года)</a:t>
            </a:r>
          </a:p>
          <a:p>
            <a:pPr algn="just">
              <a:buFontTx/>
              <a:buChar char="-"/>
            </a:pP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Установочный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 (август 2016 года)</a:t>
            </a:r>
          </a:p>
          <a:p>
            <a:pPr algn="just">
              <a:buFontTx/>
              <a:buChar char="-"/>
            </a:pP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Практический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 (сентябрь-апрель 2017 года)</a:t>
            </a:r>
          </a:p>
          <a:p>
            <a:pPr algn="just">
              <a:buFontTx/>
              <a:buChar char="-"/>
            </a:pPr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Аналитический</a:t>
            </a: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(апрель-июнь 2017 года)</a:t>
            </a:r>
          </a:p>
        </p:txBody>
      </p:sp>
    </p:spTree>
    <p:extLst>
      <p:ext uri="{BB962C8B-B14F-4D97-AF65-F5344CB8AC3E}">
        <p14:creationId xmlns:p14="http://schemas.microsoft.com/office/powerpoint/2010/main" val="1634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9541" y="231229"/>
            <a:ext cx="10515600" cy="819805"/>
          </a:xfrm>
        </p:spPr>
        <p:txBody>
          <a:bodyPr anchor="t">
            <a:normAutofit fontScale="90000"/>
          </a:bodyPr>
          <a:lstStyle/>
          <a:p>
            <a:pPr lvl="0" algn="just">
              <a:spcBef>
                <a:spcPts val="1000"/>
              </a:spcBef>
            </a:pPr>
            <a:r>
              <a:rPr lang="ru-RU" sz="6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>Диагностический</a:t>
            </a:r>
            <a:r>
              <a:rPr lang="ru-RU" sz="60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60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051033"/>
            <a:ext cx="12192000" cy="5806966"/>
          </a:xfrm>
          <a:solidFill>
            <a:srgbClr val="FFFFFF">
              <a:alpha val="0"/>
            </a:srgb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Анкетирование: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самооценка затруднений в педагогической деятельности педагогов </a:t>
            </a:r>
          </a:p>
          <a:p>
            <a:pPr marL="0" indent="0" algn="ctr">
              <a:buNone/>
            </a:pPr>
            <a:endParaRPr lang="ru-RU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Диагностика: </a:t>
            </a:r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в течение первого полугодия предварительное и проверочное тестирование педагогов на знания трудовых функций, во втором полугодии - входное и итоговое тестирование педагогов на компьютерную грамотность, владение электронными ресурсами</a:t>
            </a:r>
            <a:endParaRPr lang="ru-RU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875877"/>
              </p:ext>
            </p:extLst>
          </p:nvPr>
        </p:nvGraphicFramePr>
        <p:xfrm>
          <a:off x="-1" y="1974512"/>
          <a:ext cx="11275141" cy="299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9541" y="220717"/>
            <a:ext cx="10515600" cy="1078694"/>
          </a:xfrm>
        </p:spPr>
        <p:txBody>
          <a:bodyPr anchor="t"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6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>Установочный</a:t>
            </a:r>
            <a:r>
              <a:rPr lang="ru-RU" sz="6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66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2055" y="1524000"/>
            <a:ext cx="10425542" cy="4487917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Единый методический день – вторник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Работа коллектива в группах по определению трудовых действий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Распределение педагогов по группам:</a:t>
            </a:r>
          </a:p>
          <a:p>
            <a:pPr marL="0" indent="0">
              <a:buNone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- «Новичок» 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– молодые и начинающие педагоги(до 2-х лет стажа работы в Центре);</a:t>
            </a:r>
          </a:p>
          <a:p>
            <a:pPr marL="0" indent="0">
              <a:buNone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- «Знаток» 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– опытные, совершенствующие свое педагогическое мастерство педагоги с первой КК;</a:t>
            </a:r>
          </a:p>
          <a:p>
            <a:pPr marL="0" indent="0">
              <a:buFontTx/>
              <a:buChar char="-"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«Консультант»    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–     педагоги      высшего педагогического  мастерства, имеющие  высшую КК</a:t>
            </a:r>
          </a:p>
        </p:txBody>
      </p:sp>
    </p:spTree>
    <p:extLst>
      <p:ext uri="{BB962C8B-B14F-4D97-AF65-F5344CB8AC3E}">
        <p14:creationId xmlns:p14="http://schemas.microsoft.com/office/powerpoint/2010/main" val="8976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5725" y="181508"/>
            <a:ext cx="10515600" cy="1108434"/>
          </a:xfrm>
        </p:spPr>
        <p:txBody>
          <a:bodyPr anchor="t"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sz="5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Практический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2348" y="1471448"/>
            <a:ext cx="11649748" cy="48571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Повышение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квалификации педагогов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через курсовую подготовку, переподготовку и самообразование;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Участие педагогов 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Центра 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в профессиональных конкурсах 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на городском, региональном, федеральном и международном уровнях;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Организация обмена опытом: </a:t>
            </a:r>
            <a:r>
              <a:rPr lang="ru-RU" sz="2000" b="1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взаимопосещение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занятий; посещение занятий коллег других образовательных организаций и участие в городских мероприятиях данной направленности;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Проведение семинаров-практикумов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по темам: трудовых функций, ИКТ-компетентность; психологические особенности публичного выступления.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Работа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творческой группы 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по направлению сетевого взаимодействия;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Деятельность рабочей группы 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по разработке механизма оценивания;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Работа 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школы молодого педагога </a:t>
            </a:r>
            <a:r>
              <a:rPr lang="ru-RU" sz="20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- </a:t>
            </a:r>
            <a:r>
              <a:rPr lang="ru-RU" sz="2000" b="1" dirty="0" err="1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latin typeface="Bookman Old Style" panose="02050604050505020204" pitchFamily="18" charset="0"/>
              </a:rPr>
              <a:t>практикоориентированность</a:t>
            </a:r>
            <a:endParaRPr lang="ru-RU" sz="2000" b="1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4338</TotalTime>
  <Words>556</Words>
  <Application>Microsoft Office PowerPoint</Application>
  <PresentationFormat>Широкоэкранный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Trebuchet MS</vt:lpstr>
      <vt:lpstr>Wingdings</vt:lpstr>
      <vt:lpstr>Wingdings 3</vt:lpstr>
      <vt:lpstr>Грань</vt:lpstr>
      <vt:lpstr>Модель перехода   МБУ ДО ЦТиР «Планета талантов» на профессиональный стандарт педагога дополнительного образования детей и взрослых   </vt:lpstr>
      <vt:lpstr>Профессиональный стандарт  «Педагог дополнительного образования детей и взрослых» </vt:lpstr>
      <vt:lpstr>Презентация PowerPoint</vt:lpstr>
      <vt:lpstr>Презентация PowerPoint</vt:lpstr>
      <vt:lpstr>Программа методического сопровождения педагогов дополнительного образования    </vt:lpstr>
      <vt:lpstr>Этапы программы</vt:lpstr>
      <vt:lpstr>Диагностический   </vt:lpstr>
      <vt:lpstr>Установочный   </vt:lpstr>
      <vt:lpstr>Практический</vt:lpstr>
      <vt:lpstr>Аналитический</vt:lpstr>
      <vt:lpstr>Механизм отслеживания результата</vt:lpstr>
      <vt:lpstr>Результаты реализации программы</vt:lpstr>
      <vt:lpstr>Благодарим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  образовательной программы</dc:title>
  <dc:creator>Имя Фамилия</dc:creator>
  <cp:lastModifiedBy>User</cp:lastModifiedBy>
  <cp:revision>112</cp:revision>
  <dcterms:created xsi:type="dcterms:W3CDTF">2015-08-26T15:40:39Z</dcterms:created>
  <dcterms:modified xsi:type="dcterms:W3CDTF">2017-05-11T03:03:29Z</dcterms:modified>
</cp:coreProperties>
</file>