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80" r:id="rId23"/>
    <p:sldId id="278" r:id="rId24"/>
    <p:sldId id="281" r:id="rId25"/>
    <p:sldId id="279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21715" y="404664"/>
            <a:ext cx="7772400" cy="178010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/>
              <a:t>Ачинск  - город мой родной</a:t>
            </a:r>
            <a:endParaRPr lang="ru-RU" sz="4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94" y="2564904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07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Заказник «</a:t>
            </a:r>
            <a:r>
              <a:rPr lang="ru-RU" dirty="0" err="1" smtClean="0"/>
              <a:t>Арга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36" y="1556792"/>
            <a:ext cx="65817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03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Парк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09" y="1916832"/>
            <a:ext cx="5715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5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Памятник патриотам- </a:t>
            </a:r>
            <a:r>
              <a:rPr lang="ru-RU" dirty="0" err="1" smtClean="0"/>
              <a:t>Ачинцам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4834"/>
            <a:ext cx="4957790" cy="371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7246"/>
            <a:ext cx="4042589" cy="303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6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Парк Железнодорожников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0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Собор Казанской божьей матери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20" y="16288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Старый центр Ачинска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4311">
            <a:off x="4511572" y="1826426"/>
            <a:ext cx="429661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4861">
            <a:off x="410809" y="1770542"/>
            <a:ext cx="408045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C:\Users\Сергей\Desktop\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1088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0100">
            <a:off x="4983827" y="3993782"/>
            <a:ext cx="2086489" cy="263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35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Ачинский</a:t>
            </a:r>
            <a:r>
              <a:rPr lang="ru-RU" dirty="0" smtClean="0"/>
              <a:t> драматический театр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1"/>
            <a:ext cx="756084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0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Церковь – часовня Даниила </a:t>
            </a:r>
            <a:r>
              <a:rPr lang="ru-RU" dirty="0" err="1" smtClean="0"/>
              <a:t>Ачинского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4468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0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Юго-Восточный район Ачинска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9" y="1558161"/>
            <a:ext cx="5112568" cy="383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9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Средняя школа № 16 г. Ачинска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06" y="1988840"/>
            <a:ext cx="6287684" cy="403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9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4125"/>
            <a:ext cx="6696744" cy="553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3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381301" cy="44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2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2199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0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219056" cy="46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7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518498" cy="48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41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5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02288" cy="480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3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37519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8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Есть ли у вас двор?</a:t>
            </a:r>
          </a:p>
          <a:p>
            <a:r>
              <a:rPr lang="ru-RU" dirty="0" smtClean="0"/>
              <a:t>Что вы делаете во дворе?</a:t>
            </a:r>
          </a:p>
          <a:p>
            <a:r>
              <a:rPr lang="ru-RU" dirty="0" smtClean="0"/>
              <a:t>А что бы вы хотели видеть в вашем дворике?</a:t>
            </a:r>
          </a:p>
          <a:p>
            <a:r>
              <a:rPr lang="ru-RU" dirty="0" smtClean="0"/>
              <a:t>Попробуйте спроектировать ваш дворик мечты.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Творческое задание: «Мой дворик мечты»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8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ргей\Desktop\48363115_90425dca588bc8030d2b07ce3aebea9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6394993" cy="436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4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Ачинск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00808"/>
            <a:ext cx="8069483" cy="493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8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Ачинский</a:t>
            </a:r>
            <a:r>
              <a:rPr lang="ru-RU" dirty="0" smtClean="0"/>
              <a:t> острог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7120114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49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Река Чулым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29439"/>
            <a:ext cx="7482408" cy="469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46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Исторический герб Ачинска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Исторический герб Ачинска был утвержден в 1785 г., когда город входил в состав Тобольского наместничества. </a:t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«В верхней половине щита герб Тобольский, внизу в красном поле лук и колчан для стрел, в знак того, что живущие в оном округе прежние обыватели Сибири употребляют сие орудие».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3240360" cy="415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45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Современный герб  Ачинска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dirty="0"/>
              <a:t>На современном </a:t>
            </a:r>
            <a:r>
              <a:rPr lang="ru-RU" dirty="0" smtClean="0"/>
              <a:t>гербе – изображение лука и  </a:t>
            </a:r>
            <a:r>
              <a:rPr lang="ru-RU" dirty="0"/>
              <a:t>колчана со стрелами, поскольку период становления города связан с охраной рубежей государства, борьбой за сохранение и выживание.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333375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2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Айдашинская</a:t>
            </a:r>
            <a:r>
              <a:rPr lang="ru-RU" dirty="0" smtClean="0"/>
              <a:t> пещера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7"/>
            <a:ext cx="4326010" cy="289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59482"/>
            <a:ext cx="3024336" cy="419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0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105</TotalTime>
  <Words>134</Words>
  <Application>Microsoft Office PowerPoint</Application>
  <PresentationFormat>Экран (4:3)</PresentationFormat>
  <Paragraphs>24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Волна</vt:lpstr>
      <vt:lpstr>Ачинск  - город мой родной</vt:lpstr>
      <vt:lpstr>Презентация PowerPoint</vt:lpstr>
      <vt:lpstr>Презентация PowerPoint</vt:lpstr>
      <vt:lpstr>Ачинск</vt:lpstr>
      <vt:lpstr>Ачинский острог</vt:lpstr>
      <vt:lpstr>Река Чулым</vt:lpstr>
      <vt:lpstr>Исторический герб Ачинска</vt:lpstr>
      <vt:lpstr>Современный герб  Ачинска</vt:lpstr>
      <vt:lpstr>Айдашинская пещера</vt:lpstr>
      <vt:lpstr>Заказник «Арга»</vt:lpstr>
      <vt:lpstr>Парк Победы</vt:lpstr>
      <vt:lpstr>Памятник патриотам- Ачинцам</vt:lpstr>
      <vt:lpstr>Парк Железнодорожников</vt:lpstr>
      <vt:lpstr>Собор Казанской божьей матери</vt:lpstr>
      <vt:lpstr>Старый центр Ачинска</vt:lpstr>
      <vt:lpstr>Ачинский драматический театр</vt:lpstr>
      <vt:lpstr>Церковь – часовня Даниила Ачинского</vt:lpstr>
      <vt:lpstr>Юго-Восточный район Ачинска</vt:lpstr>
      <vt:lpstr>Средняя школа № 16 г. Ачинска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Творческое задание: «Мой дворик мечты»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Ачинск и его достопримечательности</dc:title>
  <dc:creator>Сергей</dc:creator>
  <cp:lastModifiedBy>Сергей</cp:lastModifiedBy>
  <cp:revision>12</cp:revision>
  <dcterms:created xsi:type="dcterms:W3CDTF">2014-09-21T10:02:05Z</dcterms:created>
  <dcterms:modified xsi:type="dcterms:W3CDTF">2014-09-21T11:53:07Z</dcterms:modified>
</cp:coreProperties>
</file>