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givotniymir.ru/solovej-ptica-obraz-zhizni-i-sreda-obitaniya-solovy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ЖИЗНЬ НАСЕКОМЫХ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8077200" cy="83820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500" dirty="0" smtClean="0"/>
              <a:t>Автор – педагог дополнительного образования </a:t>
            </a:r>
            <a:r>
              <a:rPr lang="ru-RU" sz="2500" dirty="0" smtClean="0"/>
              <a:t>МБУ ДО «ЦТиР «Планета талантов</a:t>
            </a:r>
            <a:r>
              <a:rPr lang="ru-RU" sz="2500" dirty="0" smtClean="0"/>
              <a:t>», г. Ачинск</a:t>
            </a:r>
          </a:p>
          <a:p>
            <a:endParaRPr lang="ru-RU" sz="2500" dirty="0" smtClean="0"/>
          </a:p>
          <a:p>
            <a:r>
              <a:rPr lang="ru-RU" sz="2500" dirty="0" smtClean="0"/>
              <a:t>Долидудо Л.Н.</a:t>
            </a:r>
            <a:endParaRPr lang="ru-RU" sz="2500" dirty="0"/>
          </a:p>
        </p:txBody>
      </p:sp>
      <p:pic>
        <p:nvPicPr>
          <p:cNvPr id="1026" name="Picture 2" descr="C:\Users\User\Desktop\DSC_4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00400"/>
            <a:ext cx="4267199" cy="3657599"/>
          </a:xfrm>
          <a:prstGeom prst="rect">
            <a:avLst/>
          </a:prstGeom>
          <a:noFill/>
        </p:spPr>
      </p:pic>
      <p:pic>
        <p:nvPicPr>
          <p:cNvPr id="1027" name="Picture 3" descr="C:\Users\User\Desktop\jurcha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Муравьи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648200"/>
            <a:ext cx="8839200" cy="3200400"/>
          </a:xfrm>
        </p:spPr>
        <p:txBody>
          <a:bodyPr>
            <a:normAutofit fontScale="47500" lnSpcReduction="20000"/>
          </a:bodyPr>
          <a:lstStyle/>
          <a:p>
            <a:pPr algn="just" fontAlgn="base">
              <a:buNone/>
            </a:pPr>
            <a:r>
              <a:rPr lang="ru-RU" dirty="0" smtClean="0"/>
              <a:t>Видов </a:t>
            </a:r>
            <a:r>
              <a:rPr lang="ru-RU" b="1" dirty="0" smtClean="0"/>
              <a:t>насекомых муравьёв</a:t>
            </a:r>
            <a:r>
              <a:rPr lang="ru-RU" dirty="0" smtClean="0"/>
              <a:t> на земле существует до миллиона, что составляет около половины всех живых существ на планете. Они обосновались по всему миру и найдены даже в Антарктиде. Усики являются чувствительным органом осязания, воспринимающим тонкие вибрации, температуру и направление воздушных потоков, способны производить химический анализ веществ. Верхняя челюсть значительно развита, а нижняя помогает в строительных работах и переносе пищи. Лапки имеют коготки, которые дают муравьям возможность легко вскарабкиваться по вертикали вверх. Рабочие муравьи представляют из себя недоразвитых самок и не имею крыльев, в отличие от самцов и матки, которая позже отбрасывает их. На брюшке муравьёв размещается жало, используемое для питания и защиты. В момент </a:t>
            </a:r>
            <a:r>
              <a:rPr lang="ru-RU" b="1" dirty="0" smtClean="0"/>
              <a:t>укусов</a:t>
            </a:r>
            <a:r>
              <a:rPr lang="ru-RU" dirty="0" smtClean="0"/>
              <a:t> </a:t>
            </a:r>
            <a:r>
              <a:rPr lang="ru-RU" b="1" dirty="0" smtClean="0"/>
              <a:t>насекомых муравьёв </a:t>
            </a:r>
            <a:r>
              <a:rPr lang="ru-RU" dirty="0" smtClean="0"/>
              <a:t>выделяется кислота, которая относится к разновидностям ядов. В малых количествах вещество не опасно для организма человека, но могут наблюдаться болезненные явления: покраснение кожи, отёк, зуд.</a:t>
            </a:r>
          </a:p>
          <a:p>
            <a:pPr algn="just" fontAlgn="base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 fontAlgn="base">
              <a:buNone/>
            </a:pPr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  <p:pic>
        <p:nvPicPr>
          <p:cNvPr id="8194" name="Picture 2" descr="C:\Users\User\Desktop\muravej-nasekomoe-obraz-zhizni-i-sreda-obitaniya-murav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1"/>
            <a:ext cx="8458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2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Жук - голиаф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486400"/>
            <a:ext cx="8839200" cy="15240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они воистину считаются тяжеловесами: отдельные жуки-голиафы тянут на 80-100 г, а ведь это вес целых пяти воробьев! Кроме веса, эти жуки могут похвастаться ещё и богатырской силой, так что их не так легко удержать в ладони. У самцов есть Y-образный рог, расположенный на голове, а у самок – щит. С его помощью они роют землю для того, чтобы отложить яйца. Питаются жуки-голиафы цветочной пыльцой и за ней взбираются на кроны деревьев. Длина жизни жуков в естественной среде всего лишь полгода. Весь срок развития личинки находятся в грунте, где питаются перепревшими листьями и перегноем, весь этот процесс занимает примерно год.</a:t>
            </a:r>
          </a:p>
          <a:p>
            <a:endParaRPr lang="ru-RU" dirty="0"/>
          </a:p>
        </p:txBody>
      </p:sp>
      <p:pic>
        <p:nvPicPr>
          <p:cNvPr id="1028" name="Picture 4" descr="C:\Users\User\Desktop\bronzovki-i-zhuki-goliafy_1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05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2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160020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Термиты или белые муравьи являются родственниками тараканов. Пищей для термитов в основном служат элементы растительного происхождения, к примеру сухая древесина, переваривание которой происходит благодаря жгутиконосцам – простейшим организмам, живущим в кишечнике. Живут эти насекомые огромными многомиллионными группами, называемыми колониями; в каждой из них присутствует четкое деление на касты: рабочие особи (большинство), солдаты, королева и король. Поразительно, но насекомые величиной с муравья обладают невероятной способностью возводить огромные «замки» с запутанными лабиринтами внутренних ходов, возвышающиеся над почвенной поверхностью более чем на 8 метров. Материалом для строительства является состав из экскрементов рабочих термитов, их слюны, измельченной древесины, сухих травинок и глины. Выстроенные из такой смеси сооружения характеризуются высокой прочностью и водонепроницаемостью стен. </a:t>
            </a:r>
            <a:endParaRPr lang="ru-RU" dirty="0"/>
          </a:p>
        </p:txBody>
      </p:sp>
      <p:pic>
        <p:nvPicPr>
          <p:cNvPr id="2050" name="Picture 2" descr="C:\Users\User\Desktop\1060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029200" cy="4572000"/>
          </a:xfrm>
          <a:prstGeom prst="rect">
            <a:avLst/>
          </a:prstGeom>
          <a:noFill/>
        </p:spPr>
      </p:pic>
      <p:pic>
        <p:nvPicPr>
          <p:cNvPr id="2051" name="Picture 3" descr="C:\Users\User\Desktop\1060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06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Клещ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2514600"/>
          </a:xfrm>
        </p:spPr>
        <p:txBody>
          <a:bodyPr>
            <a:normAutofit fontScale="32500" lnSpcReduction="20000"/>
          </a:bodyPr>
          <a:lstStyle/>
          <a:p>
            <a:pPr algn="just" fontAlgn="base">
              <a:buNone/>
            </a:pPr>
            <a:r>
              <a:rPr lang="ru-RU" dirty="0" smtClean="0"/>
              <a:t>Клещ является одним из древнейших обитателей, населяющих нашу планету, относятся не к насекомым, а являются представителями отряда паукообразных. Не имея глаз, клещи ориентируются в пространстве при помощи хорошо развитого сенсорного аппарата, благодаря которому они могут ощущать запах жертвы за 10 метров. По способу питания клещи делятся на: </a:t>
            </a:r>
            <a:r>
              <a:rPr lang="ru-RU" u="sng" dirty="0" smtClean="0"/>
              <a:t>сапрофагов</a:t>
            </a:r>
            <a:r>
              <a:rPr lang="ru-RU" dirty="0" smtClean="0"/>
              <a:t>, питающихся органическими остатками, они приносят пользу, участвуя в образовании гумуса. Питающиеся соком растений, клещи паразиты наносят огромный вред сельскому хозяйству, кроме того они могут уничтожить запасы зерновых или муки.</a:t>
            </a:r>
          </a:p>
          <a:p>
            <a:pPr algn="just" fontAlgn="base">
              <a:buNone/>
            </a:pPr>
            <a:r>
              <a:rPr lang="ru-RU" dirty="0" smtClean="0"/>
              <a:t>Пылевые и чесоточные клещи питаются отслоившимися частицами эпидермиса человека. Амбарные клещи едят гниющие растительные остатки, муку, зерно. Подкожные клещи, питаются жиром, который находится в волосяных луковицах человека. Паутинные клещи пьют соки растений. Ушные клещи питаются жиром из ушных каналов.</a:t>
            </a:r>
          </a:p>
          <a:p>
            <a:pPr algn="just" fontAlgn="base">
              <a:buNone/>
            </a:pPr>
            <a:r>
              <a:rPr lang="ru-RU" dirty="0" smtClean="0"/>
              <a:t>Кровососущие клещи хищники поджидают жертву, устроившись в засаде на травинках, веточках и палочках. С помощью лапок, снабженных коготками и присосками, прикрепляются к ней, после чего перебираются к месту питания (пах, область шеи или головы, подмышки). Причем жертвой клеща может быть не только человек, но и другие растительноядные клещи.</a:t>
            </a:r>
          </a:p>
          <a:p>
            <a:pPr algn="just" fontAlgn="base">
              <a:buNone/>
            </a:pPr>
            <a:r>
              <a:rPr lang="ru-RU" dirty="0" smtClean="0"/>
              <a:t>Укус клеща может быть очень опасен, так как клещи — переносчики болезней, в том числе энцефалита. Без пищи клещи могут обходиться до 3 лет, но при малейшей возможности проявляют чудеса прожорливости и могут увеличиться в весе до 120 раз.</a:t>
            </a:r>
          </a:p>
          <a:p>
            <a:pPr algn="just" fontAlgn="base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3074" name="Picture 2" descr="C:\Users\User\Desktop\Как-выглядит-клещ-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962400" cy="3886200"/>
          </a:xfrm>
          <a:prstGeom prst="rect">
            <a:avLst/>
          </a:prstGeom>
          <a:noFill/>
        </p:spPr>
      </p:pic>
      <p:pic>
        <p:nvPicPr>
          <p:cNvPr id="3076" name="Picture 4" descr="C:\Users\User\Desktop\Пылевой-клещ-768x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"/>
            <a:ext cx="5181600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30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Пчёлы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5334000"/>
            <a:ext cx="9296400" cy="190500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/>
              <a:t>Данные насекомые являются достаточно высокоорганизованными насекомыми: они ищут пищу, воду, обустраивают жилье, соты, ухаживают за маткой и потомством совместными усилиями и вместе же защищаются от врагов. Именно поэтому разведение пчел, как правило, не требует таких огромных усилий, как могло бы показаться на первый взгляд. В слабой группе рабочая пчела может жить в весеннее время около 4 недель, в сильной — 5-7 недель. Причем все зависит от общей численности семьи, а также яйценоскости матки. Однако далеко не всем известно о том, что пчелы умеют регулировать свою продолжительность жизни. Вероятнее всего, они обладают каким-то секретом обновления организма, если отсутствует возможность вырастить новое поколение пчелок. Например, если семья вдруг лишилась матки, тогда их срок жизни может возрасти до 200 дней и более. Пчела зачерпывает капельку цветочного нектара, выделяемого растениями (весом 40-50 мг), и обогащает его своей слюной, в которой много ферментов. Кроме того, в ее </a:t>
            </a:r>
            <a:r>
              <a:rPr lang="ru-RU" dirty="0" err="1" smtClean="0"/>
              <a:t>зобике</a:t>
            </a:r>
            <a:r>
              <a:rPr lang="ru-RU" dirty="0" smtClean="0"/>
              <a:t> происходит процесс расщепления сахарозы, в результате которого нектар и становится медом. По возвращении в улей пчела-сборщица передает капельку нектара пчеле-приемщице, которая продолжает биохимическую переработку, а затем складывает уже нектар в ячейки сотов, где он тоже подвергается химической обработке – "созреванию". -</a:t>
            </a:r>
            <a:endParaRPr lang="ru-RU" dirty="0"/>
          </a:p>
        </p:txBody>
      </p:sp>
      <p:pic>
        <p:nvPicPr>
          <p:cNvPr id="4098" name="Picture 2" descr="C:\Users\User\Desktop\800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9"/>
            <a:ext cx="4267200" cy="4405311"/>
          </a:xfrm>
          <a:prstGeom prst="rect">
            <a:avLst/>
          </a:prstGeom>
          <a:noFill/>
        </p:spPr>
      </p:pic>
      <p:pic>
        <p:nvPicPr>
          <p:cNvPr id="4099" name="Picture 3" descr="C:\Users\User\Desktop\800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"/>
            <a:ext cx="4953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06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5486400"/>
            <a:ext cx="9296400" cy="137160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На планете живет несколько десятков тысяч разных видов этих насекомых. Главными бытовыми вредителями являются следующие виды моли: мебельная, пищевая, шерстяная, шубная, платяная моль, зерновая, картофельная, яблочная и т.д.  Отличить взрослых особей от бабочек можно по отсутствию хоботка. Во взрослой стадии мотыльки ничем не питаются, а энергетические запасы восполняют за счет веществ, которые они накопили, будучи гусеницами.   Ротовой аппарат личинок оснащен мощными челюстями, которые могут прогрызть даже твердые косточки, плотную оболочку семян, панцирь черепах, рога животных.</a:t>
            </a:r>
            <a:endParaRPr lang="ru-RU" dirty="0"/>
          </a:p>
        </p:txBody>
      </p:sp>
      <p:pic>
        <p:nvPicPr>
          <p:cNvPr id="5122" name="Picture 2" descr="C:\Users\User\Desktop\vidy-m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72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2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Палочник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2590800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ru-RU" b="1" dirty="0" smtClean="0"/>
              <a:t>Палочник</a:t>
            </a:r>
            <a:r>
              <a:rPr lang="ru-RU" dirty="0" smtClean="0"/>
              <a:t> – потрясающее </a:t>
            </a:r>
            <a:r>
              <a:rPr lang="ru-RU" b="1" dirty="0" smtClean="0"/>
              <a:t>насекомое</a:t>
            </a:r>
            <a:r>
              <a:rPr lang="ru-RU" dirty="0" smtClean="0"/>
              <a:t>, его относят к отряду </a:t>
            </a:r>
            <a:r>
              <a:rPr lang="ru-RU" dirty="0" err="1" smtClean="0"/>
              <a:t>привиденьевых</a:t>
            </a:r>
            <a:r>
              <a:rPr lang="ru-RU" dirty="0" smtClean="0"/>
              <a:t>. Насчитывают их более 2500 видов. Внешне он напоминает палочку или листик.  Есть у него и голова с усиками; тело, покрытое хитином; и длинные ноги. Палочник признан самым длинным насекомым</a:t>
            </a:r>
          </a:p>
          <a:p>
            <a:pPr fontAlgn="base">
              <a:buNone/>
            </a:pPr>
            <a:r>
              <a:rPr lang="ru-RU" dirty="0" smtClean="0"/>
              <a:t>В среднем эти насекомые от 2 до 35 см. Окрас у них коричневый или зеленый. Он может меняться под действием тепла или света, но довольно медленно. За это отвечают специальные клетки, содержащие пигменты.</a:t>
            </a:r>
          </a:p>
          <a:p>
            <a:pPr fontAlgn="base">
              <a:buNone/>
            </a:pPr>
            <a:r>
              <a:rPr lang="ru-RU" dirty="0" smtClean="0"/>
              <a:t>На маленькой круглой голове расположены глаза, зрение, кстати, у палочников отличное, и ротовой аппарат грызущего типа, способный осилить ветки и жесткие жилы листьев.</a:t>
            </a:r>
          </a:p>
          <a:p>
            <a:pPr fontAlgn="base">
              <a:buNone/>
            </a:pPr>
            <a:r>
              <a:rPr lang="ru-RU" dirty="0" smtClean="0"/>
              <a:t>Тело узкое или со сплющенным брюшком. Ноги покрыты шипами или колючками и выглядят как палки-ходули. Заканчиваются они присосками и крючками, которые выделяют клейкую жидкость. Любят </a:t>
            </a:r>
            <a:r>
              <a:rPr lang="ru-RU" b="1" dirty="0" smtClean="0"/>
              <a:t>палочники трубочники</a:t>
            </a:r>
            <a:r>
              <a:rPr lang="ru-RU" dirty="0" smtClean="0"/>
              <a:t> жить колониями. При помощи своих конечностей они, цепляясь друг за друга, строят что то, напоминающее висячий мост. Они так удерживаются на растениях и перебираются на другие ветки. Некоторые виды образуют клубки.</a:t>
            </a:r>
          </a:p>
          <a:p>
            <a:pPr fontAlgn="base">
              <a:buNone/>
            </a:pPr>
            <a:r>
              <a:rPr lang="ru-RU" dirty="0" smtClean="0"/>
              <a:t>Некоторые палочники используют для самозащиты неприятные запахи или странные звуки, Другие отрыгивают съеденную пищу, чтобы вызвать отвращение у хищника. Характерно для палочников и отбрасывание конечностей в момент угрозы. После этого они вполне нормально и активно существуют даже без полного набора ног.  Палочники исключительно вегетарианцы, едят только растительную пищу. Их рацион состоит из листьев разнообразных растений: древесных, кустарниковых и травянистых. Несколько видов наносят ощутимый вред сельскому хозяйству, поедая посаженные культуры.</a:t>
            </a:r>
          </a:p>
          <a:p>
            <a:pPr fontAlgn="base"/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palochnik-nasekomoe-obraz-zhizni-i-sreda-obitaniya-palochnika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"/>
            <a:ext cx="5257800" cy="4800600"/>
          </a:xfrm>
          <a:prstGeom prst="rect">
            <a:avLst/>
          </a:prstGeom>
          <a:noFill/>
        </p:spPr>
      </p:pic>
      <p:pic>
        <p:nvPicPr>
          <p:cNvPr id="6147" name="Picture 3" descr="C:\Users\User\Desktop\palochnik-nasekomoe-obraz-zhizni-i-sreda-obitaniya-palochnik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06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Сколопендра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4648200"/>
            <a:ext cx="9296400" cy="2209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Сколопендра похожа на длинного, толстого червя, обычно коричневого или черного цвета, иногда с добавлением зеленого, тело которого состоит из сегментов (около двадцати или более штук) и имеющего много пар ног, отходящих от каждого такого сегмента. </a:t>
            </a:r>
            <a:r>
              <a:rPr lang="ru-RU" b="1" dirty="0" smtClean="0"/>
              <a:t>Первая пара ног у сколопендры является так называемыми </a:t>
            </a:r>
            <a:r>
              <a:rPr lang="ru-RU" b="1" dirty="0" err="1" smtClean="0"/>
              <a:t>ногочелюстями</a:t>
            </a:r>
            <a:r>
              <a:rPr lang="ru-RU" dirty="0" smtClean="0"/>
              <a:t>, которые предназначены для того, чтобы хватать жертву. Сколопендру в народе часто называют сороконожкой. Эти членистоногие могут иметь от 15 до 171 сегментов тела, или от 30 до 342 ножек. Но у них всегда имеется  нечетное число пар ног, поэтому в реальности сороконожки в природе не встречаются.</a:t>
            </a:r>
          </a:p>
          <a:p>
            <a:pPr>
              <a:buNone/>
            </a:pPr>
            <a:r>
              <a:rPr lang="ru-RU" dirty="0" smtClean="0"/>
              <a:t>Сколопендры доживают до 2-3 лет. Удивительно, но они растут на протяжении всей жизни.</a:t>
            </a:r>
          </a:p>
          <a:p>
            <a:pPr algn="just">
              <a:buNone/>
            </a:pPr>
            <a:r>
              <a:rPr lang="ru-RU" dirty="0" smtClean="0"/>
              <a:t>Сколопендры являются хищниками. </a:t>
            </a:r>
            <a:r>
              <a:rPr lang="ru-RU" b="1" dirty="0" smtClean="0"/>
              <a:t>Передние </a:t>
            </a:r>
            <a:r>
              <a:rPr lang="ru-RU" b="1" dirty="0" err="1" smtClean="0"/>
              <a:t>ногочелюсти</a:t>
            </a:r>
            <a:r>
              <a:rPr lang="ru-RU" b="1" dirty="0" smtClean="0"/>
              <a:t> соединены у этого насекомого с ядовитыми железами, чтобы при захвате жертвы выпускать этот яд в ее тело.</a:t>
            </a:r>
            <a:r>
              <a:rPr lang="ru-RU" dirty="0" smtClean="0"/>
              <a:t>  Даже если сколопендра не укусит человека, но только проползет по коже, слизь, оставляемая ею, может вызвать сильные ожоги (это относится к кольчатому подвиду)!</a:t>
            </a:r>
            <a:endParaRPr lang="ru-RU" dirty="0"/>
          </a:p>
        </p:txBody>
      </p:sp>
      <p:pic>
        <p:nvPicPr>
          <p:cNvPr id="7170" name="Picture 2" descr="C:\Users\User\Desktop\590151-0_c3987_a6a00bad_orig-e1482172085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763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27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Скорпионовая</a:t>
            </a:r>
            <a:r>
              <a:rPr lang="ru-RU" dirty="0" smtClean="0"/>
              <a:t> муха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0"/>
            <a:ext cx="9144000" cy="7620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err="1" smtClean="0"/>
              <a:t>Скорпионовую</a:t>
            </a:r>
            <a:r>
              <a:rPr lang="ru-RU" dirty="0" smtClean="0"/>
              <a:t> муху можно обнаружить по всему миру, и они обитают на нашей планете ещё с мезозойской эры. Более того, их считают предшественниками большинства наших современных мотыльков и бабочек. </a:t>
            </a:r>
            <a:endParaRPr lang="ru-RU" dirty="0"/>
          </a:p>
        </p:txBody>
      </p:sp>
      <p:pic>
        <p:nvPicPr>
          <p:cNvPr id="8194" name="Picture 2" descr="C:\Users\User\Desktop\1454077145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924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06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Гусеница шелкопряда </a:t>
            </a:r>
            <a:r>
              <a:rPr lang="ru-RU" dirty="0" err="1" smtClean="0"/>
              <a:t>каллета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295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Гусеница шелкопряда </a:t>
            </a:r>
            <a:r>
              <a:rPr lang="ru-RU" dirty="0" err="1" smtClean="0"/>
              <a:t>каллета</a:t>
            </a:r>
            <a:r>
              <a:rPr lang="ru-RU" dirty="0" smtClean="0"/>
              <a:t> является именно той гусеницей, от которой большинство хищников держится подальше. Этот вид шелкопряда обитает в южной части США, и меняет свой цветовой узор в зависимости от возраста и факторов окружающей среды. Эта бабочка питается в основном мексиканскими прыгающими бобами, плодами и листьями растения, произрастающего в Мексике, Техасе и Аризоне.</a:t>
            </a:r>
            <a:endParaRPr lang="ru-RU" dirty="0"/>
          </a:p>
        </p:txBody>
      </p:sp>
      <p:pic>
        <p:nvPicPr>
          <p:cNvPr id="9218" name="Picture 2" descr="C:\Users\User\Desktop\1454077246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5562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 Насекомые – одни из самых древних животных на земле. Учёные утверждают, что они появились более 300 миллионов лет назад. У всех насекомых есть общие черты: шесть лапок, усики и крылышки. Их тело как бы разделено на части тоненькими линиями – насечками. Отсюда и название – «насекомые». Наука, изучающая насекомых, называется энтомология.</a:t>
            </a:r>
            <a:endParaRPr lang="ru-RU" dirty="0"/>
          </a:p>
        </p:txBody>
      </p:sp>
      <p:pic>
        <p:nvPicPr>
          <p:cNvPr id="11266" name="Picture 2" descr="C:\Users\User\Desktop\makro-foto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886200" cy="2590800"/>
          </a:xfrm>
          <a:prstGeom prst="rect">
            <a:avLst/>
          </a:prstGeom>
          <a:noFill/>
        </p:spPr>
      </p:pic>
      <p:pic>
        <p:nvPicPr>
          <p:cNvPr id="11267" name="Picture 3" descr="C:\Users\User\Desktop\1376895548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3886200" cy="2514600"/>
          </a:xfrm>
          <a:prstGeom prst="rect">
            <a:avLst/>
          </a:prstGeom>
          <a:noFill/>
        </p:spPr>
      </p:pic>
      <p:pic>
        <p:nvPicPr>
          <p:cNvPr id="11268" name="Picture 4" descr="C:\Users\User\Desktop\samoe_neobychnoe_nasekomoe_v_mire_20_foto_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"/>
            <a:ext cx="5334000" cy="3428999"/>
          </a:xfrm>
          <a:prstGeom prst="rect">
            <a:avLst/>
          </a:prstGeom>
          <a:noFill/>
        </p:spPr>
      </p:pic>
      <p:pic>
        <p:nvPicPr>
          <p:cNvPr id="11269" name="Picture 5" descr="C:\Users\User\Desktop\48_5912e40b000312b150ee36c1f7c8a2f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5334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06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Гусеница бабочки - </a:t>
            </a:r>
            <a:r>
              <a:rPr lang="ru-RU" dirty="0" err="1" smtClean="0"/>
              <a:t>мегалопигида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67400"/>
            <a:ext cx="9144000" cy="99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Гусеница </a:t>
            </a:r>
            <a:r>
              <a:rPr lang="ru-RU" dirty="0" err="1" smtClean="0"/>
              <a:t>бабочки-мегалопигида</a:t>
            </a:r>
            <a:r>
              <a:rPr lang="ru-RU" dirty="0" smtClean="0"/>
              <a:t> использует мимикрию, формируя странно выглядящее «лицо», которое напоминает настолько страшное лицо позвоночного животного, что одного его вида достаточно, чтобы многие хищники передумали на неё охотиться. Ну, а если и это не сработает, она всегда может опрыскать нападающего облаком муравьиной кислоты из двух своих рогов на спине.  </a:t>
            </a:r>
            <a:endParaRPr lang="ru-RU" dirty="0"/>
          </a:p>
        </p:txBody>
      </p:sp>
      <p:pic>
        <p:nvPicPr>
          <p:cNvPr id="10242" name="Picture 2" descr="C:\Users\User\Desktop\145407686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03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Богомол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Крупное хищное насекомое с длинным мягким брюшком, с большими выпуклыми глазами на треугольной голове. Ноги у богомола сильные, особенно передние, усеянные шипами. Он хватает ими жертву и сжимает её словно щипцами. Охотясь, богомол затаивается в траве в позе богомольца, приподняв спину и передние ноги. Тело его в это время неподвижно, а треугольная голова, как танковая башня, вращается во все стороны, высматривая добычу. Обнаружив жертву, он медленно подкрадывается к ней, мгновенно схватывает и съедает её, а затем снова замирает на карауле. Питается богомол различными насекомыми, может съесть и своего зазевавшегося сородича. В семье богомолов, что обитают у нас, около 20 видов. </a:t>
            </a:r>
            <a:endParaRPr lang="ru-RU" dirty="0"/>
          </a:p>
        </p:txBody>
      </p:sp>
      <p:pic>
        <p:nvPicPr>
          <p:cNvPr id="1026" name="Picture 2" descr="C:\Users\User\Desktop\9299_ba2cc945f794dcbf2f5e5f197489600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1"/>
            <a:ext cx="78486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99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Божья коровка, хищник, не щадит лишь тлей, червецов, которые пожирают растения. Для нас они – вредители, а для неё – любимая еда. Одна божья коровка уничтожает за день до 100 тлей.</a:t>
            </a:r>
            <a:br>
              <a:rPr lang="ru-RU" dirty="0" smtClean="0"/>
            </a:br>
            <a:r>
              <a:rPr lang="ru-RU" dirty="0" smtClean="0"/>
              <a:t>Грозными охотниками являются и личинки божьих коровок. Живя на растениях, они, так же как и родители, уничтожают тысячами тлей и других вредителей. </a:t>
            </a:r>
            <a:br>
              <a:rPr lang="ru-RU" dirty="0" smtClean="0"/>
            </a:br>
            <a:r>
              <a:rPr lang="ru-RU" dirty="0" smtClean="0"/>
              <a:t>У нас чаще всего встречаются двухточечные, семи точечные и 22-точечные божьи коровки</a:t>
            </a:r>
            <a:endParaRPr lang="ru-RU" dirty="0"/>
          </a:p>
        </p:txBody>
      </p:sp>
      <p:pic>
        <p:nvPicPr>
          <p:cNvPr id="2050" name="Picture 2" descr="C:\Users\User\Desktop\9299_bddb862748c3c2c105d7797a5610e5b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82000" cy="474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Невзрачный тёмно – серый жучок величиной с пчелу и есть лесной фонарик – светляк. Самка бескрылая, не летает, зато она намного больше самца и светит ярче, чем хорошо летающий лилипут – самец.</a:t>
            </a:r>
            <a:br>
              <a:rPr lang="ru-RU" dirty="0" smtClean="0"/>
            </a:br>
            <a:r>
              <a:rPr lang="ru-RU" dirty="0" smtClean="0"/>
              <a:t>В разгар лета, когда тепло, самцы летают в темноте, а самки сидят в траве или на кустах. И те и другие светят, будто сигналят друг дружке, чтобы не затеряться. Свет идёт из конца брюшка светляков, где расположены светящиеся клетки. В них происходит окислительная реакция и возникает холодное свечение.</a:t>
            </a:r>
            <a:br>
              <a:rPr lang="ru-RU" dirty="0" smtClean="0"/>
            </a:br>
            <a:r>
              <a:rPr lang="ru-RU" dirty="0" smtClean="0"/>
              <a:t>Светлячок рождается через год после того как самка отложит в почву яичко. Он ничем не питается, живет за счет жира, накопленного в стадии личинки. А личинка – </a:t>
            </a:r>
            <a:r>
              <a:rPr lang="ru-RU" dirty="0" err="1" smtClean="0"/>
              <a:t>обжора</a:t>
            </a:r>
            <a:r>
              <a:rPr lang="ru-RU" dirty="0" smtClean="0"/>
              <a:t> и полезный хищник: лопает вредных гусениц, тлей и улиток.</a:t>
            </a:r>
            <a:endParaRPr lang="ru-RU" dirty="0"/>
          </a:p>
        </p:txBody>
      </p:sp>
      <p:pic>
        <p:nvPicPr>
          <p:cNvPr id="3074" name="Picture 2" descr="C:\Users\User\Desktop\9299_e582d55a6afa8ace084e53cb82c8f89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0"/>
            <a:ext cx="4495799" cy="4267200"/>
          </a:xfrm>
          <a:prstGeom prst="rect">
            <a:avLst/>
          </a:prstGeom>
          <a:noFill/>
        </p:spPr>
      </p:pic>
      <p:pic>
        <p:nvPicPr>
          <p:cNvPr id="3075" name="Picture 3" descr="C:\Users\User\Desktop\9299_850fc970817fb0ad8458038d4ba65a7f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Клоп - солдатик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6680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Клопов в природе более 30 тысяч видов. Солдатик происходит из семейства красноклопов. По цвету, он напоминает огнетушитель, разрисованный чёрными чернилами. </a:t>
            </a:r>
            <a:br>
              <a:rPr lang="ru-RU" dirty="0" smtClean="0"/>
            </a:br>
            <a:r>
              <a:rPr lang="ru-RU" dirty="0" smtClean="0"/>
              <a:t>Солдатик – существо бескрылое, а вот бегун отличный. На зиму закапывается в землю. Селится обычно большими группами возле лип и белых акаций. Питается соком семян и растений, а также мёртвыми насекомыми.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9299_40dc3d183118323ba648fbd657545fc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1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Бабочка крапивница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С июня по август, с небольшим перерывом в июле, на лугах и лесных полянах, особенно вблизи зарослей крапивы, летает очень симпатичная бабочка. У неё </a:t>
            </a:r>
            <a:r>
              <a:rPr lang="ru-RU" dirty="0" err="1" smtClean="0"/>
              <a:t>кирпично</a:t>
            </a:r>
            <a:r>
              <a:rPr lang="ru-RU" dirty="0" smtClean="0"/>
              <a:t> – красные крылья, окаймлённые чёрной полоской с синими пятнышками. Имя этой бабочки – крапивница.</a:t>
            </a:r>
            <a:br>
              <a:rPr lang="ru-RU" dirty="0" smtClean="0"/>
            </a:br>
            <a:r>
              <a:rPr lang="ru-RU" dirty="0" smtClean="0"/>
              <a:t>Она выводит своё потомство на крапиве. Её мохнатые гусеницы, с жёлтыми горизонтальными полосками, живут группами, едят крапивные листья.</a:t>
            </a:r>
            <a:br>
              <a:rPr lang="ru-RU" dirty="0" smtClean="0"/>
            </a:br>
            <a:r>
              <a:rPr lang="ru-RU" dirty="0" smtClean="0"/>
              <a:t>Бабочки зимуют. Уже ранней весной они летают вблизи помещений, где провели холода. Летают они примерно до середины мая. Затем уходят из жизни. А им на смену через некоторое время приходит новое поколение крапивниц.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User\Desktop\9299_51c415696dfdf073d1a8a76f16f3839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1"/>
            <a:ext cx="76199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28600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dirty="0" smtClean="0"/>
              <a:t>Их далекие родственники, обитавшие более трехсот миллионов лет назад (задолго до появления первых динозавров), имели  весьма внушительные габариты, превышающие размеры многих современных </a:t>
            </a:r>
            <a:r>
              <a:rPr lang="ru-RU" u="sng" dirty="0" smtClean="0">
                <a:hlinkClick r:id="rId2" tooltip="Соловей птица. Образ жизни и среда обитания"/>
              </a:rPr>
              <a:t>птиц</a:t>
            </a:r>
            <a:r>
              <a:rPr lang="ru-RU" u="sng" dirty="0" smtClean="0"/>
              <a:t>. </a:t>
            </a:r>
            <a:r>
              <a:rPr lang="ru-RU" dirty="0" smtClean="0"/>
              <a:t>Благодаря  странному строению глаз, зрение стрекозы гораздо лучше множества других насекомых и позволяет ей видеть все происходящее сзади, по бокам и спереди и выслеживать добычу на расстоянии до десяти метров. Средняя скорость ее полета обыкновенно составляет от 5 до 10 км/час, некоторые разновидности способны развивать скорость до 100 км/час во время перелетов на большие расстояния. Во время полета конечности насекомого складываются в виде «корзины» для того, чтобы молниеносно схватить добычу в случае ее обнаружения. Крылья имеют темные пятна, выполняющие функцию защиты от вибрации. Стоит отметить, что первые реактивные самолеты поднялись в воздух благодаря тому факту, что ученые энтомологи поделились с конструкторами и инженерами этой особенностью строения крыльев стрекоз, использовавших данный элемент в строении самолетов, которые бы до сих пор рассыпались бы, едва оторвавшись от поверхности земли, если бы не стрекозы.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strekoza-nasekomoe-obraz-zhizni-i-sreda-obitaniya-strekoz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1"/>
            <a:ext cx="8382000" cy="388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144780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dirty="0" smtClean="0"/>
              <a:t>Это</a:t>
            </a:r>
            <a:r>
              <a:rPr lang="ru-RU" b="1" dirty="0" smtClean="0"/>
              <a:t> насекомое</a:t>
            </a:r>
            <a:r>
              <a:rPr lang="ru-RU" dirty="0" smtClean="0"/>
              <a:t> имеет около 7000 </a:t>
            </a:r>
            <a:r>
              <a:rPr lang="ru-RU" b="1" dirty="0" smtClean="0"/>
              <a:t>видов</a:t>
            </a:r>
            <a:r>
              <a:rPr lang="ru-RU" dirty="0" smtClean="0"/>
              <a:t>, а это значит, что распознать тот или иной вид не под силу даже опытному энтомологу. Это же касается и усиков – они являются органом осязания у насекомого. Так вот усики могут превышать длину тела, а могут быть и более скромных размеров. Очень любопытная особенность – ушам кузнечика места на голове не досталось, поэтому они расположены на передних ногах, в месте голени. Там же имеются и своеобразные перепонки, которые выполняют функции барабанных перепонок. Так что ноги для этого жучка дороги вдвойне. В большинстве видов кузнечик является хищником. Он поедает насекомых, которые имеют меньшие размеры, а так же с удовольствием уничтожает кладки различных насекомых. Если охота добычи не принесла, то на ужин запросто подойдут и молодые растения. </a:t>
            </a:r>
          </a:p>
          <a:p>
            <a:endParaRPr lang="ru-RU" dirty="0"/>
          </a:p>
        </p:txBody>
      </p:sp>
      <p:pic>
        <p:nvPicPr>
          <p:cNvPr id="7170" name="Picture 2" descr="C:\Users\User\Desktop\kuznechik-nasekomoe-obraz-zhizni-i-sreda-obitaniya-kuznechik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1"/>
            <a:ext cx="8534400" cy="433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</TotalTime>
  <Words>1288</Words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ЖИЗНЬ НАСЕКОМЫХ</vt:lpstr>
      <vt:lpstr>Насекомые</vt:lpstr>
      <vt:lpstr>Богомол</vt:lpstr>
      <vt:lpstr>Божья коровка</vt:lpstr>
      <vt:lpstr>Светлячок</vt:lpstr>
      <vt:lpstr>Клоп - солдатик</vt:lpstr>
      <vt:lpstr>Бабочка крапивница</vt:lpstr>
      <vt:lpstr>Стрекоза</vt:lpstr>
      <vt:lpstr>Кузнечик</vt:lpstr>
      <vt:lpstr>Муравьи</vt:lpstr>
      <vt:lpstr>Жук - голиаф</vt:lpstr>
      <vt:lpstr>Термиты</vt:lpstr>
      <vt:lpstr>Клещ</vt:lpstr>
      <vt:lpstr>Пчёлы</vt:lpstr>
      <vt:lpstr>Моль</vt:lpstr>
      <vt:lpstr>Палочник</vt:lpstr>
      <vt:lpstr>Сколопендра</vt:lpstr>
      <vt:lpstr>Скорпионовая муха</vt:lpstr>
      <vt:lpstr>Гусеница шелкопряда каллета</vt:lpstr>
      <vt:lpstr>Гусеница бабочки - мегалопигида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User</dc:creator>
  <cp:lastModifiedBy>User</cp:lastModifiedBy>
  <cp:revision>20</cp:revision>
  <dcterms:created xsi:type="dcterms:W3CDTF">2017-12-11T10:09:47Z</dcterms:created>
  <dcterms:modified xsi:type="dcterms:W3CDTF">2018-01-15T10:55:32Z</dcterms:modified>
</cp:coreProperties>
</file>