
<file path=[Content_Types].xml><?xml version="1.0" encoding="utf-8"?>
<Types xmlns="http://schemas.openxmlformats.org/package/2006/content-types">
  <Default Extension="png" ContentType="image/png"/>
  <Default Extension="jpeg" ContentType="image/jpeg"/>
  <Default Extension="3gp" ContentType="vide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83" r:id="rId5"/>
    <p:sldId id="259" r:id="rId6"/>
    <p:sldId id="262" r:id="rId7"/>
    <p:sldId id="260" r:id="rId8"/>
    <p:sldId id="261" r:id="rId9"/>
    <p:sldId id="263" r:id="rId10"/>
    <p:sldId id="264" r:id="rId11"/>
    <p:sldId id="265" r:id="rId12"/>
    <p:sldId id="285" r:id="rId13"/>
    <p:sldId id="266" r:id="rId14"/>
    <p:sldId id="286" r:id="rId15"/>
    <p:sldId id="267" r:id="rId16"/>
    <p:sldId id="287" r:id="rId17"/>
    <p:sldId id="268" r:id="rId18"/>
    <p:sldId id="288" r:id="rId19"/>
    <p:sldId id="269" r:id="rId20"/>
    <p:sldId id="289" r:id="rId21"/>
    <p:sldId id="270" r:id="rId22"/>
    <p:sldId id="290" r:id="rId23"/>
    <p:sldId id="271" r:id="rId24"/>
    <p:sldId id="291" r:id="rId25"/>
    <p:sldId id="272" r:id="rId26"/>
    <p:sldId id="292" r:id="rId27"/>
    <p:sldId id="273" r:id="rId28"/>
    <p:sldId id="293" r:id="rId29"/>
    <p:sldId id="274" r:id="rId30"/>
    <p:sldId id="294" r:id="rId31"/>
    <p:sldId id="275" r:id="rId32"/>
    <p:sldId id="295" r:id="rId33"/>
    <p:sldId id="276" r:id="rId34"/>
    <p:sldId id="296" r:id="rId35"/>
    <p:sldId id="277" r:id="rId36"/>
    <p:sldId id="297" r:id="rId37"/>
    <p:sldId id="278" r:id="rId38"/>
    <p:sldId id="298" r:id="rId39"/>
    <p:sldId id="279" r:id="rId40"/>
    <p:sldId id="280" r:id="rId41"/>
    <p:sldId id="281" r:id="rId42"/>
    <p:sldId id="282" r:id="rId43"/>
    <p:sldId id="284" r:id="rId44"/>
    <p:sldId id="299" r:id="rId4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6" autoAdjust="0"/>
    <p:restoredTop sz="94660"/>
  </p:normalViewPr>
  <p:slideViewPr>
    <p:cSldViewPr>
      <p:cViewPr varScale="1">
        <p:scale>
          <a:sx n="68" d="100"/>
          <a:sy n="68" d="100"/>
        </p:scale>
        <p:origin x="-14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B4794F2-836F-4489-8BC6-B3BDF9B9D3BB}" type="datetimeFigureOut">
              <a:rPr lang="ru-RU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363AA6E-8F1E-4863-B398-77AB7E8300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8215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F88FB-3861-44A9-9BB5-BB402D4CED84}" type="datetime1">
              <a:rPr lang="ru-RU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CC10A-6AE8-48C7-8269-1B267B101C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06750-55F6-46AC-B55C-4941585236AA}" type="datetime1">
              <a:rPr lang="ru-RU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AFB16-4351-415F-8DD8-F8A608459A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D1580-DFDE-4F56-8CF1-57BBAC2D7E4B}" type="datetime1">
              <a:rPr lang="ru-RU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1BF82-2D3D-44BA-ACB9-0E96EFEE43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4E5DC-5974-4122-9781-886622431D05}" type="datetime1">
              <a:rPr lang="ru-RU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1F83D-A3EC-468B-BB07-FB3183C7F4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9076E-55A6-4E27-979B-F395B7D321D5}" type="datetime1">
              <a:rPr lang="ru-RU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2BB55-507F-4157-B6F8-FA41CF4569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164CC-3D9E-4C74-B036-F01116F4E9EA}" type="datetime1">
              <a:rPr lang="ru-RU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F89B4-01D8-4181-B3A3-610BB5EEE3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975E2-682E-4B63-BF4B-CAF4413AC63A}" type="datetime1">
              <a:rPr lang="ru-RU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CA894-E133-4186-9786-BE38E8002A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093C4-B56B-40A6-A27F-FC34A0E066AA}" type="datetime1">
              <a:rPr lang="ru-RU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AD3C2-3B69-46AD-9F60-7587E3294D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367DC-190D-4B32-9EE4-C01565F1959B}" type="datetime1">
              <a:rPr lang="ru-RU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97839-2BEF-4C89-A73D-E84820229F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B01EE-70D6-48E1-AFB2-DB5F3D238442}" type="datetime1">
              <a:rPr lang="ru-RU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76B63-53FB-4FB0-9A53-6B8C8A4FAA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2DAC1-FCBB-4056-B578-53A59BC84C3D}" type="datetime1">
              <a:rPr lang="ru-RU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966ED-94BB-4FAB-8D47-BE5717703F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26EC9D2-24F8-463A-848D-BA07253D9580}" type="datetime1">
              <a:rPr lang="ru-RU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04C361A-F4A2-4BA5-8734-B933DB5377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3gp"/><Relationship Id="rId1" Type="http://schemas.microsoft.com/office/2007/relationships/media" Target="../media/media1.3gp"/><Relationship Id="rId5" Type="http://schemas.openxmlformats.org/officeDocument/2006/relationships/image" Target="../media/image34.png"/><Relationship Id="rId4" Type="http://schemas.openxmlformats.org/officeDocument/2006/relationships/image" Target="../media/image1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785938" y="2643188"/>
            <a:ext cx="5810398" cy="2658020"/>
          </a:xfrm>
        </p:spPr>
        <p:txBody>
          <a:bodyPr/>
          <a:lstStyle/>
          <a:p>
            <a:r>
              <a:rPr lang="ru-RU" sz="4000" b="1" dirty="0" smtClean="0">
                <a:latin typeface="Arial Narrow" pitchFamily="34" charset="0"/>
              </a:rPr>
              <a:t>Игра-путешествие по стране Родная старина (итоговое занятие, 1 год обучения)</a:t>
            </a:r>
            <a:br>
              <a:rPr lang="ru-RU" sz="4000" b="1" dirty="0" smtClean="0">
                <a:latin typeface="Arial Narrow" pitchFamily="34" charset="0"/>
              </a:rPr>
            </a:br>
            <a:r>
              <a:rPr lang="ru-RU" sz="3200" b="1" dirty="0" smtClean="0">
                <a:latin typeface="Arial Narrow" pitchFamily="34" charset="0"/>
              </a:rPr>
              <a:t>педагог Бянкина Т.Л</a:t>
            </a:r>
          </a:p>
        </p:txBody>
      </p:sp>
      <p:pic>
        <p:nvPicPr>
          <p:cNvPr id="2051" name="Picture 2" descr="H:\Documents and Settings\Aida\Рабочий стол\LT_Albhabets_co_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81200" y="2890838"/>
            <a:ext cx="16287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285720" y="142852"/>
            <a:ext cx="8643998" cy="6500858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" name="Picture 2" descr="H:\Documents and Settings\Aida\Рабочий стол\ПРО создание презнетаций шаблонов... и всё!\МОИ шаблоны ЭКСПЕРИМЕНТы\c6083dc3afa8a7a217aa7cd89793e60f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1000108"/>
            <a:ext cx="2428892" cy="1285884"/>
          </a:xfrm>
          <a:prstGeom prst="ellipse">
            <a:avLst/>
          </a:prstGeom>
          <a:ln>
            <a:noFill/>
          </a:ln>
          <a:effectLst>
            <a:reflection blurRad="6350" stA="50000" endA="300" endPos="55000" dir="5400000" sy="-100000" algn="bl" rotWithShape="0"/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85720" y="6642556"/>
            <a:ext cx="979755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http://aida.ucoz.ru</a:t>
            </a:r>
            <a:endParaRPr lang="ru-RU" sz="8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Проспект сказочников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Задание:</a:t>
            </a:r>
          </a:p>
          <a:p>
            <a:pPr marL="0" indent="0" algn="ctr">
              <a:buNone/>
            </a:pPr>
            <a:r>
              <a:rPr lang="ru-RU" dirty="0"/>
              <a:t> Вокруг нас и там и тут</a:t>
            </a:r>
          </a:p>
          <a:p>
            <a:pPr marL="0" indent="0" algn="ctr">
              <a:buNone/>
            </a:pPr>
            <a:r>
              <a:rPr lang="ru-RU" dirty="0"/>
              <a:t>Сказки разные живут.</a:t>
            </a:r>
          </a:p>
          <a:p>
            <a:pPr marL="0" indent="0" algn="ctr">
              <a:buNone/>
            </a:pPr>
            <a:r>
              <a:rPr lang="ru-RU" dirty="0" smtClean="0"/>
              <a:t>    На </a:t>
            </a:r>
            <a:r>
              <a:rPr lang="ru-RU" dirty="0"/>
              <a:t>полянке есть загадки</a:t>
            </a:r>
          </a:p>
          <a:p>
            <a:pPr marL="0" indent="0" algn="ctr">
              <a:buNone/>
            </a:pPr>
            <a:r>
              <a:rPr lang="ru-RU" dirty="0" smtClean="0"/>
              <a:t>     Отгадайте </a:t>
            </a:r>
            <a:r>
              <a:rPr lang="ru-RU" dirty="0"/>
              <a:t>без подсказки</a:t>
            </a:r>
          </a:p>
          <a:p>
            <a:pPr marL="0" indent="0" algn="ctr">
              <a:buNone/>
            </a:pPr>
            <a:r>
              <a:rPr lang="ru-RU" dirty="0"/>
              <a:t>Называйте, посмелей</a:t>
            </a:r>
          </a:p>
          <a:p>
            <a:pPr marL="0" indent="0" algn="ctr">
              <a:buNone/>
            </a:pPr>
            <a:r>
              <a:rPr lang="ru-RU" dirty="0" smtClean="0"/>
              <a:t>    Этих </a:t>
            </a:r>
            <a:r>
              <a:rPr lang="ru-RU" dirty="0"/>
              <a:t>сказочных друзей!</a:t>
            </a:r>
            <a:endParaRPr lang="ru-RU" dirty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4E5DC-5974-4122-9781-886622431D05}" type="datetime1">
              <a:rPr lang="ru-RU" smtClean="0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1F83D-A3EC-468B-BB07-FB3183C7F47B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76672"/>
            <a:ext cx="835025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88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       </a:t>
            </a:r>
          </a:p>
          <a:p>
            <a:pPr marL="0" indent="0" algn="ctr">
              <a:buNone/>
            </a:pPr>
            <a:r>
              <a:rPr lang="ru-RU" dirty="0"/>
              <a:t> </a:t>
            </a:r>
            <a:r>
              <a:rPr lang="ru-RU" dirty="0" smtClean="0"/>
              <a:t>     Красна </a:t>
            </a:r>
            <a:r>
              <a:rPr lang="ru-RU" dirty="0"/>
              <a:t>девица грустна,</a:t>
            </a:r>
          </a:p>
          <a:p>
            <a:pPr marL="0" indent="0" algn="ctr">
              <a:buNone/>
            </a:pPr>
            <a:r>
              <a:rPr lang="ru-RU" dirty="0" smtClean="0"/>
              <a:t>    Ей </a:t>
            </a:r>
            <a:r>
              <a:rPr lang="ru-RU" dirty="0"/>
              <a:t>не нравится </a:t>
            </a:r>
            <a:r>
              <a:rPr lang="ru-RU" dirty="0" smtClean="0"/>
              <a:t>весна.</a:t>
            </a:r>
          </a:p>
          <a:p>
            <a:pPr marL="0" indent="0" algn="ctr">
              <a:buNone/>
            </a:pPr>
            <a:r>
              <a:rPr lang="ru-RU" dirty="0" smtClean="0"/>
              <a:t>Ей на солнце тяжко,</a:t>
            </a:r>
          </a:p>
          <a:p>
            <a:pPr marL="0" indent="0" algn="ctr">
              <a:buNone/>
            </a:pPr>
            <a:r>
              <a:rPr lang="ru-RU" dirty="0" smtClean="0"/>
              <a:t>    Слезы </a:t>
            </a:r>
            <a:r>
              <a:rPr lang="ru-RU" dirty="0"/>
              <a:t>льет бедняжка.</a:t>
            </a: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4E5DC-5974-4122-9781-886622431D05}" type="datetime1">
              <a:rPr lang="ru-RU" smtClean="0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1F83D-A3EC-468B-BB07-FB3183C7F47B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76672"/>
            <a:ext cx="835025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483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4E5DC-5974-4122-9781-886622431D05}" type="datetime1">
              <a:rPr lang="ru-RU" smtClean="0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1F83D-A3EC-468B-BB07-FB3183C7F47B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76672"/>
            <a:ext cx="5429250" cy="542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492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В </a:t>
            </a:r>
            <a:r>
              <a:rPr lang="ru-RU" dirty="0"/>
              <a:t>небесах и на земле скачет баба на метле,</a:t>
            </a:r>
          </a:p>
          <a:p>
            <a:r>
              <a:rPr lang="ru-RU" dirty="0"/>
              <a:t>Страшная, злая, кто она такая?</a:t>
            </a: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4E5DC-5974-4122-9781-886622431D05}" type="datetime1">
              <a:rPr lang="ru-RU" smtClean="0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1F83D-A3EC-468B-BB07-FB3183C7F47B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620688"/>
            <a:ext cx="835025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574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4E5DC-5974-4122-9781-886622431D05}" type="datetime1">
              <a:rPr lang="ru-RU" smtClean="0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1F83D-A3EC-468B-BB07-FB3183C7F47B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76672"/>
            <a:ext cx="3960440" cy="5391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473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        У </a:t>
            </a:r>
            <a:r>
              <a:rPr lang="ru-RU" dirty="0"/>
              <a:t>Аленушки-сестрицы</a:t>
            </a:r>
          </a:p>
          <a:p>
            <a:r>
              <a:rPr lang="ru-RU" dirty="0" smtClean="0"/>
              <a:t>         Унесли </a:t>
            </a:r>
            <a:r>
              <a:rPr lang="ru-RU" dirty="0"/>
              <a:t>братишку птицы.</a:t>
            </a:r>
          </a:p>
          <a:p>
            <a:r>
              <a:rPr lang="ru-RU" dirty="0" smtClean="0"/>
              <a:t>         Высоко </a:t>
            </a:r>
            <a:r>
              <a:rPr lang="ru-RU" dirty="0"/>
              <a:t>они летят</a:t>
            </a:r>
          </a:p>
          <a:p>
            <a:r>
              <a:rPr lang="ru-RU" dirty="0" smtClean="0"/>
              <a:t>         Далеко </a:t>
            </a:r>
            <a:r>
              <a:rPr lang="ru-RU" dirty="0"/>
              <a:t>они глядят</a:t>
            </a: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4E5DC-5974-4122-9781-886622431D05}" type="datetime1">
              <a:rPr lang="ru-RU" smtClean="0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1F83D-A3EC-468B-BB07-FB3183C7F47B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48680"/>
            <a:ext cx="835025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026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4E5DC-5974-4122-9781-886622431D05}" type="datetime1">
              <a:rPr lang="ru-RU" smtClean="0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1F83D-A3EC-468B-BB07-FB3183C7F47B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20688"/>
            <a:ext cx="4883542" cy="5057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923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Летела стрела и попала в болото,</a:t>
            </a:r>
          </a:p>
          <a:p>
            <a:r>
              <a:rPr lang="ru-RU" dirty="0"/>
              <a:t>И в этом болоте поймал ее кто-то.</a:t>
            </a:r>
          </a:p>
          <a:p>
            <a:r>
              <a:rPr lang="ru-RU" dirty="0"/>
              <a:t>Кто, распростившись с зеленою кожей.</a:t>
            </a:r>
          </a:p>
          <a:p>
            <a:r>
              <a:rPr lang="ru-RU" dirty="0"/>
              <a:t>Сделался милой, красивой, пригожей?</a:t>
            </a: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4E5DC-5974-4122-9781-886622431D05}" type="datetime1">
              <a:rPr lang="ru-RU" smtClean="0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1F83D-A3EC-468B-BB07-FB3183C7F47B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76672"/>
            <a:ext cx="835025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298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4E5DC-5974-4122-9781-886622431D05}" type="datetime1">
              <a:rPr lang="ru-RU" smtClean="0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1F83D-A3EC-468B-BB07-FB3183C7F47B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805" y="476672"/>
            <a:ext cx="4194968" cy="5684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781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       Посадил </a:t>
            </a:r>
            <a:r>
              <a:rPr lang="ru-RU" dirty="0"/>
              <a:t>ее дед в поле</a:t>
            </a:r>
          </a:p>
          <a:p>
            <a:r>
              <a:rPr lang="ru-RU" dirty="0" smtClean="0"/>
              <a:t>        Лето </a:t>
            </a:r>
            <a:r>
              <a:rPr lang="ru-RU" dirty="0"/>
              <a:t>целое росла.</a:t>
            </a:r>
          </a:p>
          <a:p>
            <a:r>
              <a:rPr lang="ru-RU" dirty="0" smtClean="0"/>
              <a:t>        Всей </a:t>
            </a:r>
            <a:r>
              <a:rPr lang="ru-RU" dirty="0"/>
              <a:t>семьей ее тянули</a:t>
            </a:r>
          </a:p>
          <a:p>
            <a:r>
              <a:rPr lang="ru-RU" dirty="0" smtClean="0"/>
              <a:t>        Очень </a:t>
            </a:r>
            <a:r>
              <a:rPr lang="ru-RU" dirty="0"/>
              <a:t>крупная была.</a:t>
            </a: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4E5DC-5974-4122-9781-886622431D05}" type="datetime1">
              <a:rPr lang="ru-RU" smtClean="0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1F83D-A3EC-468B-BB07-FB3183C7F47B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48680"/>
            <a:ext cx="835025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855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2024204-B8B9-4BBA-AA6E-7FAFA9DF238B}" type="datetime1">
              <a:rPr lang="ru-RU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4FA1D4-FCEE-4E4A-B4BA-20CBF5ED328D}" type="slidenum">
              <a:rPr lang="ru-RU"/>
              <a:pPr>
                <a:defRPr/>
              </a:pPr>
              <a:t>2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85720" y="6642556"/>
            <a:ext cx="979755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http://aida.ucoz.ru</a:t>
            </a:r>
            <a:endParaRPr lang="ru-RU" sz="8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92696"/>
            <a:ext cx="4209256" cy="526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4E5DC-5974-4122-9781-886622431D05}" type="datetime1">
              <a:rPr lang="ru-RU" smtClean="0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1F83D-A3EC-468B-BB07-FB3183C7F47B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836713"/>
            <a:ext cx="5180698" cy="4797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625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       На </a:t>
            </a:r>
            <a:r>
              <a:rPr lang="ru-RU" dirty="0"/>
              <a:t>сметане был </a:t>
            </a:r>
            <a:r>
              <a:rPr lang="ru-RU" dirty="0" smtClean="0"/>
              <a:t>мешен</a:t>
            </a:r>
            <a:endParaRPr lang="ru-RU" dirty="0"/>
          </a:p>
          <a:p>
            <a:r>
              <a:rPr lang="ru-RU" dirty="0" smtClean="0"/>
              <a:t>      В </a:t>
            </a:r>
            <a:r>
              <a:rPr lang="ru-RU" dirty="0"/>
              <a:t>русской печке испечен.</a:t>
            </a:r>
          </a:p>
          <a:p>
            <a:r>
              <a:rPr lang="ru-RU" dirty="0" smtClean="0"/>
              <a:t>      Повстречал </a:t>
            </a:r>
            <a:r>
              <a:rPr lang="ru-RU" dirty="0"/>
              <a:t>в лесу зверей</a:t>
            </a:r>
          </a:p>
          <a:p>
            <a:r>
              <a:rPr lang="ru-RU" dirty="0" smtClean="0"/>
              <a:t>      И </a:t>
            </a:r>
            <a:r>
              <a:rPr lang="ru-RU" dirty="0"/>
              <a:t>ушел от них скорей.</a:t>
            </a: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4E5DC-5974-4122-9781-886622431D05}" type="datetime1">
              <a:rPr lang="ru-RU" smtClean="0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1F83D-A3EC-468B-BB07-FB3183C7F47B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48680"/>
            <a:ext cx="835025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531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4E5DC-5974-4122-9781-886622431D05}" type="datetime1">
              <a:rPr lang="ru-RU" smtClean="0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1F83D-A3EC-468B-BB07-FB3183C7F47B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48680"/>
            <a:ext cx="4947483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612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        Жили-были </a:t>
            </a:r>
            <a:r>
              <a:rPr lang="ru-RU" dirty="0"/>
              <a:t>семь ребят</a:t>
            </a:r>
          </a:p>
          <a:p>
            <a:r>
              <a:rPr lang="ru-RU" dirty="0" smtClean="0"/>
              <a:t>         Белых </a:t>
            </a:r>
            <a:r>
              <a:rPr lang="ru-RU" dirty="0"/>
              <a:t>маленьких зверят.</a:t>
            </a:r>
          </a:p>
          <a:p>
            <a:r>
              <a:rPr lang="ru-RU" dirty="0" smtClean="0"/>
              <a:t>         Проник </a:t>
            </a:r>
            <a:r>
              <a:rPr lang="ru-RU" dirty="0"/>
              <a:t>обманом серый в дом.</a:t>
            </a:r>
          </a:p>
          <a:p>
            <a:r>
              <a:rPr lang="ru-RU" dirty="0" smtClean="0"/>
              <a:t>         Коза </a:t>
            </a:r>
            <a:r>
              <a:rPr lang="ru-RU" dirty="0"/>
              <a:t>потом его нашла,</a:t>
            </a:r>
          </a:p>
          <a:p>
            <a:r>
              <a:rPr lang="ru-RU" dirty="0" smtClean="0"/>
              <a:t>         Перехитрить </a:t>
            </a:r>
            <a:r>
              <a:rPr lang="ru-RU" dirty="0"/>
              <a:t>его смогла.</a:t>
            </a:r>
          </a:p>
          <a:p>
            <a:r>
              <a:rPr lang="ru-RU" dirty="0" smtClean="0"/>
              <a:t>         И </a:t>
            </a:r>
            <a:r>
              <a:rPr lang="ru-RU" dirty="0"/>
              <a:t>всех детей своих спасла.</a:t>
            </a: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4E5DC-5974-4122-9781-886622431D05}" type="datetime1">
              <a:rPr lang="ru-RU" smtClean="0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1F83D-A3EC-468B-BB07-FB3183C7F47B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48680"/>
            <a:ext cx="835025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360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4E5DC-5974-4122-9781-886622431D05}" type="datetime1">
              <a:rPr lang="ru-RU" smtClean="0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1F83D-A3EC-468B-BB07-FB3183C7F47B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49" y="836712"/>
            <a:ext cx="5139003" cy="483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700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Как </a:t>
            </a:r>
            <a:r>
              <a:rPr lang="ru-RU" dirty="0"/>
              <a:t>зовут сестру Бабы Яги, хозяйку болот? 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4E5DC-5974-4122-9781-886622431D05}" type="datetime1">
              <a:rPr lang="ru-RU" smtClean="0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1F83D-A3EC-468B-BB07-FB3183C7F47B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48680"/>
            <a:ext cx="835025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094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4E5DC-5974-4122-9781-886622431D05}" type="datetime1">
              <a:rPr lang="ru-RU" smtClean="0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1F83D-A3EC-468B-BB07-FB3183C7F47B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620688"/>
            <a:ext cx="3888432" cy="521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478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Опушка загадок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      </a:t>
            </a:r>
          </a:p>
          <a:p>
            <a:endParaRPr lang="ru-RU" dirty="0"/>
          </a:p>
          <a:p>
            <a:r>
              <a:rPr lang="ru-RU" dirty="0" smtClean="0"/>
              <a:t>       У </a:t>
            </a:r>
            <a:r>
              <a:rPr lang="ru-RU" dirty="0"/>
              <a:t>родителей и деток </a:t>
            </a:r>
            <a:endParaRPr lang="ru-RU" dirty="0" smtClean="0"/>
          </a:p>
          <a:p>
            <a:r>
              <a:rPr lang="ru-RU" dirty="0" smtClean="0"/>
              <a:t>       Вся </a:t>
            </a:r>
            <a:r>
              <a:rPr lang="ru-RU" dirty="0"/>
              <a:t>одежда - из монеток.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4E5DC-5974-4122-9781-886622431D05}" type="datetime1">
              <a:rPr lang="ru-RU" smtClean="0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1F83D-A3EC-468B-BB07-FB3183C7F47B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980728"/>
            <a:ext cx="835025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066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4E5DC-5974-4122-9781-886622431D05}" type="datetime1">
              <a:rPr lang="ru-RU" smtClean="0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1F83D-A3EC-468B-BB07-FB3183C7F47B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685572"/>
            <a:ext cx="4464496" cy="485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59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      Ходит </a:t>
            </a:r>
            <a:r>
              <a:rPr lang="ru-RU" dirty="0"/>
              <a:t>по двору будильник, </a:t>
            </a:r>
          </a:p>
          <a:p>
            <a:r>
              <a:rPr lang="ru-RU" dirty="0" smtClean="0"/>
              <a:t>       Разгребает </a:t>
            </a:r>
            <a:r>
              <a:rPr lang="ru-RU" dirty="0"/>
              <a:t>лапкой сор, </a:t>
            </a:r>
          </a:p>
          <a:p>
            <a:r>
              <a:rPr lang="ru-RU" dirty="0" smtClean="0"/>
              <a:t>       Расправляет </a:t>
            </a:r>
            <a:r>
              <a:rPr lang="ru-RU" dirty="0"/>
              <a:t>с шумом крылья </a:t>
            </a:r>
          </a:p>
          <a:p>
            <a:r>
              <a:rPr lang="ru-RU" dirty="0" smtClean="0"/>
              <a:t>       И </a:t>
            </a:r>
            <a:r>
              <a:rPr lang="ru-RU" dirty="0"/>
              <a:t>садится на забор.</a:t>
            </a: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4E5DC-5974-4122-9781-886622431D05}" type="datetime1">
              <a:rPr lang="ru-RU" smtClean="0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1F83D-A3EC-468B-BB07-FB3183C7F47B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48680"/>
            <a:ext cx="835025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12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F164CC-3D9E-4C74-B036-F01116F4E9EA}" type="datetime1">
              <a:rPr lang="ru-RU" smtClean="0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AF89B4-01D8-4181-B3A3-610BB5EEE37F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648" y="1412776"/>
            <a:ext cx="5448604" cy="4341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498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4E5DC-5974-4122-9781-886622431D05}" type="datetime1">
              <a:rPr lang="ru-RU" smtClean="0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1F83D-A3EC-468B-BB07-FB3183C7F47B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620688"/>
            <a:ext cx="5189562" cy="518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728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          Мордочка </a:t>
            </a:r>
            <a:r>
              <a:rPr lang="ru-RU" dirty="0"/>
              <a:t>усатая, </a:t>
            </a:r>
          </a:p>
          <a:p>
            <a:r>
              <a:rPr lang="ru-RU" dirty="0" smtClean="0"/>
              <a:t>           Шубка </a:t>
            </a:r>
            <a:r>
              <a:rPr lang="ru-RU" dirty="0"/>
              <a:t>полосатая </a:t>
            </a:r>
          </a:p>
          <a:p>
            <a:r>
              <a:rPr lang="ru-RU" dirty="0" smtClean="0"/>
              <a:t>           Часто </a:t>
            </a:r>
            <a:r>
              <a:rPr lang="ru-RU" dirty="0"/>
              <a:t>умывается, </a:t>
            </a:r>
          </a:p>
          <a:p>
            <a:r>
              <a:rPr lang="ru-RU" dirty="0" smtClean="0"/>
              <a:t>           А </a:t>
            </a:r>
            <a:r>
              <a:rPr lang="ru-RU" dirty="0"/>
              <a:t>с водой не знается</a:t>
            </a: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4E5DC-5974-4122-9781-886622431D05}" type="datetime1">
              <a:rPr lang="ru-RU" smtClean="0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1F83D-A3EC-468B-BB07-FB3183C7F47B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620688"/>
            <a:ext cx="835025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570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4E5DC-5974-4122-9781-886622431D05}" type="datetime1">
              <a:rPr lang="ru-RU" smtClean="0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1F83D-A3EC-468B-BB07-FB3183C7F47B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466303"/>
            <a:ext cx="5045546" cy="5610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145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Под </a:t>
            </a:r>
            <a:r>
              <a:rPr lang="ru-RU" dirty="0"/>
              <a:t>кустом сидит, дрожит. </a:t>
            </a:r>
          </a:p>
          <a:p>
            <a:r>
              <a:rPr lang="ru-RU" dirty="0" smtClean="0"/>
              <a:t>          Видит </a:t>
            </a:r>
            <a:r>
              <a:rPr lang="ru-RU" dirty="0"/>
              <a:t>волка — и бежит.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4E5DC-5974-4122-9781-886622431D05}" type="datetime1">
              <a:rPr lang="ru-RU" smtClean="0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1F83D-A3EC-468B-BB07-FB3183C7F47B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48680"/>
            <a:ext cx="835025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740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4E5DC-5974-4122-9781-886622431D05}" type="datetime1">
              <a:rPr lang="ru-RU" smtClean="0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1F83D-A3EC-468B-BB07-FB3183C7F47B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556" y="578883"/>
            <a:ext cx="3604700" cy="5418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288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 </a:t>
            </a:r>
            <a:r>
              <a:rPr lang="ru-RU" dirty="0" smtClean="0"/>
              <a:t>          Лесом </a:t>
            </a:r>
            <a:r>
              <a:rPr lang="ru-RU" dirty="0"/>
              <a:t>катится клубок, </a:t>
            </a:r>
          </a:p>
          <a:p>
            <a:r>
              <a:rPr lang="ru-RU" dirty="0" smtClean="0"/>
              <a:t>           У </a:t>
            </a:r>
            <a:r>
              <a:rPr lang="ru-RU" dirty="0"/>
              <a:t>него колючий бок, </a:t>
            </a:r>
          </a:p>
          <a:p>
            <a:r>
              <a:rPr lang="ru-RU" dirty="0" smtClean="0"/>
              <a:t>           Он </a:t>
            </a:r>
            <a:r>
              <a:rPr lang="ru-RU" dirty="0"/>
              <a:t>охотится ночами </a:t>
            </a:r>
          </a:p>
          <a:p>
            <a:r>
              <a:rPr lang="ru-RU" dirty="0" smtClean="0"/>
              <a:t>           За </a:t>
            </a:r>
            <a:r>
              <a:rPr lang="ru-RU" dirty="0"/>
              <a:t>жуками и мышами. </a:t>
            </a: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4E5DC-5974-4122-9781-886622431D05}" type="datetime1">
              <a:rPr lang="ru-RU" smtClean="0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1F83D-A3EC-468B-BB07-FB3183C7F47B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48680"/>
            <a:ext cx="835025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50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4E5DC-5974-4122-9781-886622431D05}" type="datetime1">
              <a:rPr lang="ru-RU" smtClean="0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1F83D-A3EC-468B-BB07-FB3183C7F47B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92696"/>
            <a:ext cx="4688865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010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        На </a:t>
            </a:r>
            <a:r>
              <a:rPr lang="ru-RU" dirty="0"/>
              <a:t>верхушке стебелька </a:t>
            </a:r>
            <a:endParaRPr lang="ru-RU" dirty="0" smtClean="0"/>
          </a:p>
          <a:p>
            <a:r>
              <a:rPr lang="ru-RU" dirty="0" smtClean="0"/>
              <a:t>           Солнышко </a:t>
            </a:r>
            <a:r>
              <a:rPr lang="ru-RU" dirty="0"/>
              <a:t>и облака. 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4E5DC-5974-4122-9781-886622431D05}" type="datetime1">
              <a:rPr lang="ru-RU" smtClean="0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1F83D-A3EC-468B-BB07-FB3183C7F47B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48680"/>
            <a:ext cx="835025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008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4E5DC-5974-4122-9781-886622431D05}" type="datetime1">
              <a:rPr lang="ru-RU" smtClean="0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1F83D-A3EC-468B-BB07-FB3183C7F47B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340768"/>
            <a:ext cx="5860950" cy="4389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285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Бульвар народных умельцев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4E5DC-5974-4122-9781-886622431D05}" type="datetime1">
              <a:rPr lang="ru-RU" smtClean="0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1F83D-A3EC-468B-BB07-FB3183C7F47B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124744"/>
            <a:ext cx="835224" cy="1042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1858">
            <a:off x="5703658" y="3717031"/>
            <a:ext cx="2592288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204456"/>
            <a:ext cx="2952327" cy="4570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353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Команды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             </a:t>
            </a:r>
            <a:r>
              <a:rPr lang="ru-RU" dirty="0" smtClean="0">
                <a:solidFill>
                  <a:srgbClr val="FF0000"/>
                </a:solidFill>
              </a:rPr>
              <a:t>Солнышко</a:t>
            </a:r>
          </a:p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                 Улыбка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4E5DC-5974-4122-9781-886622431D05}" type="datetime1">
              <a:rPr lang="ru-RU" smtClean="0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1F83D-A3EC-468B-BB07-FB3183C7F47B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348880"/>
            <a:ext cx="2371472" cy="2248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273" y="2348880"/>
            <a:ext cx="2787812" cy="2248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507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Задание для групп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Задание 1:</a:t>
            </a:r>
          </a:p>
          <a:p>
            <a:r>
              <a:rPr lang="ru-RU" dirty="0"/>
              <a:t>На доске – контур дерева без листочков</a:t>
            </a:r>
            <a:r>
              <a:rPr lang="ru-RU" dirty="0" smtClean="0"/>
              <a:t>.</a:t>
            </a:r>
          </a:p>
          <a:p>
            <a:r>
              <a:rPr lang="ru-RU" dirty="0" smtClean="0"/>
              <a:t>Придумайте </a:t>
            </a:r>
            <a:r>
              <a:rPr lang="ru-RU" dirty="0"/>
              <a:t>и нарисуйте листочки дерева. Нужно договориться, чтобы листочки  были  максимально похожи друг на  друга, то есть были с одного дерева. Вырежьте их и прикрепите к дереву.</a:t>
            </a: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4E5DC-5974-4122-9781-886622431D05}" type="datetime1">
              <a:rPr lang="ru-RU" smtClean="0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1F83D-A3EC-468B-BB07-FB3183C7F47B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48680"/>
            <a:ext cx="835025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34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Задание 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</a:t>
            </a:r>
            <a:r>
              <a:rPr lang="ru-RU" dirty="0" smtClean="0"/>
              <a:t>оберите </a:t>
            </a:r>
            <a:r>
              <a:rPr lang="ru-RU" dirty="0"/>
              <a:t>птиц из представленных шаблонов, чтобы ваши птицы были похожи между собой. Приклейте детали. Посадите птичек на ветки дерева.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4E5DC-5974-4122-9781-886622431D05}" type="datetime1">
              <a:rPr lang="ru-RU" smtClean="0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1F83D-A3EC-468B-BB07-FB3183C7F47B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20688"/>
            <a:ext cx="835025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684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Задание 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 smtClean="0"/>
              <a:t>Изготовьте </a:t>
            </a:r>
            <a:r>
              <a:rPr lang="ru-RU" sz="2400" dirty="0"/>
              <a:t>венок из цветов, пользуясь инструкцией:</a:t>
            </a:r>
          </a:p>
          <a:p>
            <a:r>
              <a:rPr lang="ru-RU" sz="2400" dirty="0"/>
              <a:t>1)	Изготовьте из полосок капельки, склеивая полоски за концы.</a:t>
            </a:r>
          </a:p>
          <a:p>
            <a:r>
              <a:rPr lang="ru-RU" sz="2400" dirty="0"/>
              <a:t>2)	Приклейте полоски к первому кружку.</a:t>
            </a:r>
          </a:p>
          <a:p>
            <a:r>
              <a:rPr lang="ru-RU" sz="2400" dirty="0"/>
              <a:t>3)	Накройте сверху вторым кружком.</a:t>
            </a:r>
          </a:p>
          <a:p>
            <a:r>
              <a:rPr lang="ru-RU" sz="2400" dirty="0"/>
              <a:t>4)	Прикрепляйте цветы к широкой большой полоске.</a:t>
            </a:r>
          </a:p>
          <a:p>
            <a:r>
              <a:rPr lang="ru-RU" sz="2400" dirty="0"/>
              <a:t>5)	Замкните полоску при помощи клея.</a:t>
            </a:r>
          </a:p>
          <a:p>
            <a:r>
              <a:rPr lang="ru-RU" sz="2400" dirty="0"/>
              <a:t>6)	Венок готов.</a:t>
            </a: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4E5DC-5974-4122-9781-886622431D05}" type="datetime1">
              <a:rPr lang="ru-RU" smtClean="0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1F83D-A3EC-468B-BB07-FB3183C7F47B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48680"/>
            <a:ext cx="835025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717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Подведение итогов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4E5DC-5974-4122-9781-886622431D05}" type="datetime1">
              <a:rPr lang="ru-RU" smtClean="0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1F83D-A3EC-468B-BB07-FB3183C7F47B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8680"/>
            <a:ext cx="835025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Солнышко, солнышко, выходи. Музыкальный клип для малышей. На.3g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7704" y="1700808"/>
            <a:ext cx="5888654" cy="3312368"/>
          </a:xfrm>
        </p:spPr>
      </p:pic>
    </p:spTree>
    <p:extLst>
      <p:ext uri="{BB962C8B-B14F-4D97-AF65-F5344CB8AC3E}">
        <p14:creationId xmlns:p14="http://schemas.microsoft.com/office/powerpoint/2010/main" val="427778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4E5DC-5974-4122-9781-886622431D05}" type="datetime1">
              <a:rPr lang="ru-RU" smtClean="0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1F83D-A3EC-468B-BB07-FB3183C7F47B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12776"/>
            <a:ext cx="576821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425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379" y="188640"/>
            <a:ext cx="8229600" cy="1143000"/>
          </a:xfrm>
        </p:spPr>
        <p:txBody>
          <a:bodyPr/>
          <a:lstStyle/>
          <a:p>
            <a:r>
              <a:rPr lang="ru-RU" dirty="0" smtClean="0"/>
              <a:t>Карта путешествия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4E5DC-5974-4122-9781-886622431D05}" type="datetime1">
              <a:rPr lang="ru-RU" smtClean="0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1F83D-A3EC-468B-BB07-FB3183C7F47B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235409" y="1502966"/>
            <a:ext cx="1512168" cy="2700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Улица Времен года</a:t>
            </a:r>
            <a:endParaRPr lang="ru-RU" sz="1100" dirty="0"/>
          </a:p>
        </p:txBody>
      </p:sp>
      <p:sp>
        <p:nvSpPr>
          <p:cNvPr id="8" name="Овал 7"/>
          <p:cNvSpPr/>
          <p:nvPr/>
        </p:nvSpPr>
        <p:spPr>
          <a:xfrm>
            <a:off x="2130675" y="4653136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613" y="1883379"/>
            <a:ext cx="164606" cy="170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620088"/>
            <a:ext cx="165100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889" y="1885113"/>
            <a:ext cx="165100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567411"/>
            <a:ext cx="165100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979712" y="4871889"/>
            <a:ext cx="183620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Переулок Праздничный</a:t>
            </a:r>
            <a:endParaRPr lang="ru-RU" sz="11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660033" y="1502966"/>
            <a:ext cx="1800200" cy="2743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Поляна народной мудрости</a:t>
            </a:r>
            <a:endParaRPr lang="ru-RU" sz="11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524129" y="4824111"/>
            <a:ext cx="1872208" cy="3187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Проспект сказочников</a:t>
            </a:r>
            <a:endParaRPr lang="ru-RU" sz="11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089439" y="1500823"/>
            <a:ext cx="1861666" cy="2743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Опушка загадок</a:t>
            </a:r>
            <a:endParaRPr lang="ru-RU" sz="1100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85113"/>
            <a:ext cx="165100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7100269" y="4833061"/>
            <a:ext cx="165618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Бульвар народных умельцев</a:t>
            </a:r>
            <a:endParaRPr lang="ru-RU" sz="1100" dirty="0"/>
          </a:p>
        </p:txBody>
      </p:sp>
      <p:sp>
        <p:nvSpPr>
          <p:cNvPr id="16" name="Стрелка вниз 15"/>
          <p:cNvSpPr/>
          <p:nvPr/>
        </p:nvSpPr>
        <p:spPr>
          <a:xfrm rot="20619614">
            <a:off x="1446176" y="2367296"/>
            <a:ext cx="484632" cy="16417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49130">
            <a:off x="2692772" y="2182083"/>
            <a:ext cx="785813" cy="1913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59844">
            <a:off x="3377693" y="2358666"/>
            <a:ext cx="2017713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5837">
            <a:off x="4488254" y="2311620"/>
            <a:ext cx="2017713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16621">
            <a:off x="5792249" y="2422100"/>
            <a:ext cx="2017713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030" y="188640"/>
            <a:ext cx="836662" cy="1044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483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Улица Времен года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   Задание:</a:t>
            </a:r>
          </a:p>
          <a:p>
            <a:r>
              <a:rPr lang="ru-RU" dirty="0" smtClean="0"/>
              <a:t>Времена года оставили свои </a:t>
            </a:r>
            <a:r>
              <a:rPr lang="ru-RU" dirty="0" err="1" smtClean="0"/>
              <a:t>следочки</a:t>
            </a:r>
            <a:r>
              <a:rPr lang="ru-RU" dirty="0" smtClean="0"/>
              <a:t>. Раскрась желтым цветом осенние приметы, синим – зимние, а зеленым – весенние.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4E5DC-5974-4122-9781-886622431D05}" type="datetime1">
              <a:rPr lang="ru-RU" smtClean="0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1F83D-A3EC-468B-BB07-FB3183C7F47B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76672"/>
            <a:ext cx="835025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965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Улица времен года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4E5DC-5974-4122-9781-886622431D05}" type="datetime1">
              <a:rPr lang="ru-RU" smtClean="0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1F83D-A3EC-468B-BB07-FB3183C7F47B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sp>
        <p:nvSpPr>
          <p:cNvPr id="6" name="Пятно 1 5"/>
          <p:cNvSpPr/>
          <p:nvPr/>
        </p:nvSpPr>
        <p:spPr>
          <a:xfrm>
            <a:off x="251520" y="1196752"/>
            <a:ext cx="2736304" cy="151216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Расцвели подснежники</a:t>
            </a:r>
            <a:endParaRPr lang="ru-RU" dirty="0"/>
          </a:p>
        </p:txBody>
      </p:sp>
      <p:sp>
        <p:nvSpPr>
          <p:cNvPr id="12" name="Пятно 1 11"/>
          <p:cNvSpPr/>
          <p:nvPr/>
        </p:nvSpPr>
        <p:spPr>
          <a:xfrm>
            <a:off x="3189746" y="1668308"/>
            <a:ext cx="2606153" cy="169218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Замерз лед на реке</a:t>
            </a:r>
            <a:endParaRPr lang="ru-RU" dirty="0"/>
          </a:p>
        </p:txBody>
      </p:sp>
      <p:pic>
        <p:nvPicPr>
          <p:cNvPr id="2057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261" y="1347697"/>
            <a:ext cx="2808312" cy="1728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21830"/>
            <a:ext cx="2702769" cy="16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253" y="4155682"/>
            <a:ext cx="3423137" cy="1770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339008"/>
            <a:ext cx="2640483" cy="19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588224" y="1904333"/>
            <a:ext cx="1932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Солнце греет теплее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54832" y="3779239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Распустились листочки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22740" y="4859868"/>
            <a:ext cx="2319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Опали листья с деревьев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56731" y="4040849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Вернулись перелетные птицы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194" y="153765"/>
            <a:ext cx="835025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200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Переулок Праздничный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На доске листочки и снежинки с вопросами. Ответьте на эти вопросы.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4E5DC-5974-4122-9781-886622431D05}" type="datetime1">
              <a:rPr lang="ru-RU" smtClean="0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1F83D-A3EC-468B-BB07-FB3183C7F47B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04664"/>
            <a:ext cx="835025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86462">
            <a:off x="1947555" y="3161496"/>
            <a:ext cx="2262632" cy="2262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5927">
            <a:off x="4899458" y="3284101"/>
            <a:ext cx="3159993" cy="2262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480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Поляна народной мудрости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 smtClean="0"/>
              <a:t>Задание:</a:t>
            </a:r>
          </a:p>
          <a:p>
            <a:r>
              <a:rPr lang="ru-RU" dirty="0" smtClean="0"/>
              <a:t>Пословицы потеряли хвостики. Помоги </a:t>
            </a:r>
            <a:r>
              <a:rPr lang="ru-RU" dirty="0"/>
              <a:t>Н</a:t>
            </a:r>
            <a:r>
              <a:rPr lang="ru-RU" dirty="0" smtClean="0"/>
              <a:t>езнайке </a:t>
            </a:r>
            <a:r>
              <a:rPr lang="ru-RU" dirty="0" smtClean="0"/>
              <a:t>их найти. Соедини первую и вторую часть пословицы.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4E5DC-5974-4122-9781-886622431D05}" type="datetime1">
              <a:rPr lang="ru-RU" smtClean="0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1F83D-A3EC-468B-BB07-FB3183C7F47B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196752"/>
            <a:ext cx="835025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550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итература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литература 2</Template>
  <TotalTime>121</TotalTime>
  <Words>602</Words>
  <Application>Microsoft Office PowerPoint</Application>
  <PresentationFormat>Экран (4:3)</PresentationFormat>
  <Paragraphs>198</Paragraphs>
  <Slides>44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литература 2</vt:lpstr>
      <vt:lpstr>Игра-путешествие по стране Родная старина (итоговое занятие, 1 год обучения) педагог Бянкина Т.Л</vt:lpstr>
      <vt:lpstr>Презентация PowerPoint</vt:lpstr>
      <vt:lpstr>Презентация PowerPoint</vt:lpstr>
      <vt:lpstr>Команды</vt:lpstr>
      <vt:lpstr>Карта путешествия</vt:lpstr>
      <vt:lpstr>Улица Времен года</vt:lpstr>
      <vt:lpstr>Улица времен года</vt:lpstr>
      <vt:lpstr>Переулок Праздничный</vt:lpstr>
      <vt:lpstr>Поляна народной мудрости</vt:lpstr>
      <vt:lpstr>Проспект сказочников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Опушка загадок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Бульвар народных умельцев</vt:lpstr>
      <vt:lpstr>Задание для групп</vt:lpstr>
      <vt:lpstr>Задание 2</vt:lpstr>
      <vt:lpstr>Задание 3</vt:lpstr>
      <vt:lpstr>Подведение итогов</vt:lpstr>
      <vt:lpstr>Спасибо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4-3</dc:title>
  <dc:creator>Aida_Alex</dc:creator>
  <dc:description>http://aida.ucoz.ru</dc:description>
  <cp:lastModifiedBy>Сергей bm 21 grad</cp:lastModifiedBy>
  <cp:revision>16</cp:revision>
  <dcterms:created xsi:type="dcterms:W3CDTF">2010-01-03T13:51:10Z</dcterms:created>
  <dcterms:modified xsi:type="dcterms:W3CDTF">2018-02-13T17:11:27Z</dcterms:modified>
</cp:coreProperties>
</file>