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84" r:id="rId4"/>
  </p:sldMasterIdLst>
  <p:notesMasterIdLst>
    <p:notesMasterId r:id="rId19"/>
  </p:notesMasterIdLst>
  <p:handoutMasterIdLst>
    <p:handoutMasterId r:id="rId20"/>
  </p:handoutMasterIdLst>
  <p:sldIdLst>
    <p:sldId id="265" r:id="rId5"/>
    <p:sldId id="266" r:id="rId6"/>
    <p:sldId id="299" r:id="rId7"/>
    <p:sldId id="270" r:id="rId8"/>
    <p:sldId id="302" r:id="rId9"/>
    <p:sldId id="303" r:id="rId10"/>
    <p:sldId id="304" r:id="rId11"/>
    <p:sldId id="305" r:id="rId12"/>
    <p:sldId id="300" r:id="rId13"/>
    <p:sldId id="295" r:id="rId14"/>
    <p:sldId id="301" r:id="rId15"/>
    <p:sldId id="296" r:id="rId16"/>
    <p:sldId id="290" r:id="rId17"/>
    <p:sldId id="281" r:id="rId1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18E"/>
    <a:srgbClr val="800000"/>
    <a:srgbClr val="002846"/>
    <a:srgbClr val="E8F9FE"/>
    <a:srgbClr val="DAE4F2"/>
    <a:srgbClr val="CFF2FD"/>
    <a:srgbClr val="FADDCA"/>
    <a:srgbClr val="FDF1E9"/>
    <a:srgbClr val="FDF5F1"/>
    <a:srgbClr val="FEFAF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843" autoAdjust="0"/>
  </p:normalViewPr>
  <p:slideViewPr>
    <p:cSldViewPr snapToGrid="0" showGuides="1">
      <p:cViewPr varScale="1">
        <p:scale>
          <a:sx n="53" d="100"/>
          <a:sy n="53" d="100"/>
        </p:scale>
        <p:origin x="-90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6D6F9A-6FD2-49CB-B572-D3188C0AD8E5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99EFD2-F6CD-4034-A14D-5D37C96AFC79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номинанты: </a:t>
          </a:r>
          <a:endParaRPr lang="ru-RU" dirty="0"/>
        </a:p>
      </dgm:t>
    </dgm:pt>
    <dgm:pt modelId="{53CF5952-8E41-4617-BE4E-75BD54C62B80}" type="parTrans" cxnId="{A1EE763A-08CE-4366-BD1E-AD8A3DFB3786}">
      <dgm:prSet/>
      <dgm:spPr/>
      <dgm:t>
        <a:bodyPr/>
        <a:lstStyle/>
        <a:p>
          <a:endParaRPr lang="ru-RU"/>
        </a:p>
      </dgm:t>
    </dgm:pt>
    <dgm:pt modelId="{4334E7C0-C8A8-4F5D-9D7A-749417852350}" type="sibTrans" cxnId="{A1EE763A-08CE-4366-BD1E-AD8A3DFB3786}">
      <dgm:prSet/>
      <dgm:spPr/>
      <dgm:t>
        <a:bodyPr/>
        <a:lstStyle/>
        <a:p>
          <a:endParaRPr lang="ru-RU"/>
        </a:p>
      </dgm:t>
    </dgm:pt>
    <dgm:pt modelId="{03744114-F8BE-4CE2-8A08-30775C6740A1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Открытие – 10</a:t>
          </a:r>
          <a:endParaRPr lang="ru-RU" dirty="0"/>
        </a:p>
      </dgm:t>
    </dgm:pt>
    <dgm:pt modelId="{C02119DC-0E2D-495B-A1F0-B2E6847766DC}" type="parTrans" cxnId="{7EB32DBD-8CAA-4933-AA30-40EBF115EAEE}">
      <dgm:prSet/>
      <dgm:spPr/>
      <dgm:t>
        <a:bodyPr/>
        <a:lstStyle/>
        <a:p>
          <a:endParaRPr lang="ru-RU"/>
        </a:p>
      </dgm:t>
    </dgm:pt>
    <dgm:pt modelId="{3F35B217-48B7-416B-AC1C-E7EC3BC67DC2}" type="sibTrans" cxnId="{7EB32DBD-8CAA-4933-AA30-40EBF115EAEE}">
      <dgm:prSet/>
      <dgm:spPr/>
      <dgm:t>
        <a:bodyPr/>
        <a:lstStyle/>
        <a:p>
          <a:endParaRPr lang="ru-RU"/>
        </a:p>
      </dgm:t>
    </dgm:pt>
    <dgm:pt modelId="{3FF634C5-14CC-4ECB-9FF7-87C7BB57CC25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эксперты:</a:t>
          </a:r>
          <a:endParaRPr lang="ru-RU" dirty="0"/>
        </a:p>
      </dgm:t>
    </dgm:pt>
    <dgm:pt modelId="{CC12F314-6CFA-47F1-B28A-66AED63D6329}" type="parTrans" cxnId="{22AEE96B-6C6A-4C49-9F08-438D7A8A64B5}">
      <dgm:prSet/>
      <dgm:spPr/>
      <dgm:t>
        <a:bodyPr/>
        <a:lstStyle/>
        <a:p>
          <a:endParaRPr lang="ru-RU"/>
        </a:p>
      </dgm:t>
    </dgm:pt>
    <dgm:pt modelId="{8771FF6A-AA4A-44DA-AA34-19479DEAF51D}" type="sibTrans" cxnId="{22AEE96B-6C6A-4C49-9F08-438D7A8A64B5}">
      <dgm:prSet/>
      <dgm:spPr/>
      <dgm:t>
        <a:bodyPr/>
        <a:lstStyle/>
        <a:p>
          <a:endParaRPr lang="ru-RU"/>
        </a:p>
      </dgm:t>
    </dgm:pt>
    <dgm:pt modelId="{459DFFA3-456D-420C-B7AB-8BD3BA433363}">
      <dgm:prSet phldrT="[Текст]"/>
      <dgm:spPr/>
      <dgm:t>
        <a:bodyPr/>
        <a:lstStyle/>
        <a:p>
          <a:r>
            <a:rPr lang="ru-RU" b="1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педагоги – 5</a:t>
          </a:r>
          <a:endParaRPr lang="ru-RU" dirty="0"/>
        </a:p>
      </dgm:t>
    </dgm:pt>
    <dgm:pt modelId="{04145D26-67F5-4FBD-BBFD-6B5C6F5E699C}" type="parTrans" cxnId="{4C0F52B6-E959-4B2F-932D-61C0F44DFA5B}">
      <dgm:prSet/>
      <dgm:spPr/>
      <dgm:t>
        <a:bodyPr/>
        <a:lstStyle/>
        <a:p>
          <a:endParaRPr lang="ru-RU"/>
        </a:p>
      </dgm:t>
    </dgm:pt>
    <dgm:pt modelId="{EA3AA7C4-C2DA-4C10-8B55-FCEC7B7F5636}" type="sibTrans" cxnId="{4C0F52B6-E959-4B2F-932D-61C0F44DFA5B}">
      <dgm:prSet/>
      <dgm:spPr/>
      <dgm:t>
        <a:bodyPr/>
        <a:lstStyle/>
        <a:p>
          <a:endParaRPr lang="ru-RU"/>
        </a:p>
      </dgm:t>
    </dgm:pt>
    <dgm:pt modelId="{36D8363A-5DA5-4491-B6E3-71873027033D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зрители: </a:t>
          </a:r>
          <a:endParaRPr lang="ru-RU" dirty="0"/>
        </a:p>
      </dgm:t>
    </dgm:pt>
    <dgm:pt modelId="{16D80AEF-5543-4FE7-86B0-60D60F4C7371}" type="parTrans" cxnId="{D2114A48-AC59-4E76-AAFB-A2887A67C911}">
      <dgm:prSet/>
      <dgm:spPr/>
      <dgm:t>
        <a:bodyPr/>
        <a:lstStyle/>
        <a:p>
          <a:endParaRPr lang="ru-RU"/>
        </a:p>
      </dgm:t>
    </dgm:pt>
    <dgm:pt modelId="{6D0598B5-C3BD-445B-B501-A3484D207AF7}" type="sibTrans" cxnId="{D2114A48-AC59-4E76-AAFB-A2887A67C911}">
      <dgm:prSet/>
      <dgm:spPr/>
      <dgm:t>
        <a:bodyPr/>
        <a:lstStyle/>
        <a:p>
          <a:endParaRPr lang="ru-RU"/>
        </a:p>
      </dgm:t>
    </dgm:pt>
    <dgm:pt modelId="{1E0E7CB4-2AC4-41ED-BF48-EA4A990A56AF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педагоги- 14</a:t>
          </a:r>
          <a:endParaRPr lang="ru-RU" dirty="0"/>
        </a:p>
      </dgm:t>
    </dgm:pt>
    <dgm:pt modelId="{0B955367-6B66-4D9F-99CE-5B12617EE50A}" type="parTrans" cxnId="{ABA9BF3F-49F1-4CD7-8D10-96A8E6168C45}">
      <dgm:prSet/>
      <dgm:spPr/>
      <dgm:t>
        <a:bodyPr/>
        <a:lstStyle/>
        <a:p>
          <a:endParaRPr lang="ru-RU"/>
        </a:p>
      </dgm:t>
    </dgm:pt>
    <dgm:pt modelId="{4100D959-4374-4E47-B65D-18BEA82DA710}" type="sibTrans" cxnId="{ABA9BF3F-49F1-4CD7-8D10-96A8E6168C45}">
      <dgm:prSet/>
      <dgm:spPr/>
      <dgm:t>
        <a:bodyPr/>
        <a:lstStyle/>
        <a:p>
          <a:endParaRPr lang="ru-RU"/>
        </a:p>
      </dgm:t>
    </dgm:pt>
    <dgm:pt modelId="{EADAEE11-59B9-4CE9-8A16-5BE87B1EFDFB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Мастерство – 1</a:t>
          </a:r>
          <a:endParaRPr lang="ru-RU" dirty="0"/>
        </a:p>
      </dgm:t>
    </dgm:pt>
    <dgm:pt modelId="{F9E7AE83-236A-442F-B579-61CFFB19ACF0}" type="sibTrans" cxnId="{F4FD637A-20B7-4117-85E9-C84329D0D655}">
      <dgm:prSet/>
      <dgm:spPr/>
      <dgm:t>
        <a:bodyPr/>
        <a:lstStyle/>
        <a:p>
          <a:endParaRPr lang="ru-RU"/>
        </a:p>
      </dgm:t>
    </dgm:pt>
    <dgm:pt modelId="{3F586001-E627-455B-B165-9DBCE2B041A3}" type="parTrans" cxnId="{F4FD637A-20B7-4117-85E9-C84329D0D655}">
      <dgm:prSet/>
      <dgm:spPr/>
      <dgm:t>
        <a:bodyPr/>
        <a:lstStyle/>
        <a:p>
          <a:endParaRPr lang="ru-RU"/>
        </a:p>
      </dgm:t>
    </dgm:pt>
    <dgm:pt modelId="{07F57E12-401A-414D-82C5-5221AA6BA4A3}">
      <dgm:prSet/>
      <dgm:spPr/>
      <dgm:t>
        <a:bodyPr/>
        <a:lstStyle/>
        <a:p>
          <a:r>
            <a:rPr lang="ru-RU" b="1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методисты – 3</a:t>
          </a:r>
          <a:endParaRPr lang="ru-RU" dirty="0"/>
        </a:p>
      </dgm:t>
    </dgm:pt>
    <dgm:pt modelId="{89475040-6559-4949-87B8-C2EAAFE09CE5}" type="parTrans" cxnId="{17578CD6-59FF-4499-88DA-878F0C28D8FF}">
      <dgm:prSet/>
      <dgm:spPr/>
      <dgm:t>
        <a:bodyPr/>
        <a:lstStyle/>
        <a:p>
          <a:endParaRPr lang="ru-RU"/>
        </a:p>
      </dgm:t>
    </dgm:pt>
    <dgm:pt modelId="{98492CEF-B094-416B-8CE6-F25031921596}" type="sibTrans" cxnId="{17578CD6-59FF-4499-88DA-878F0C28D8FF}">
      <dgm:prSet/>
      <dgm:spPr/>
      <dgm:t>
        <a:bodyPr/>
        <a:lstStyle/>
        <a:p>
          <a:endParaRPr lang="ru-RU"/>
        </a:p>
      </dgm:t>
    </dgm:pt>
    <dgm:pt modelId="{4B3C3DA3-0A52-412E-93BC-A0960E6B5E5A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администрация - 4</a:t>
          </a:r>
          <a:endParaRPr lang="ru-RU" b="1" dirty="0">
            <a:solidFill>
              <a:srgbClr val="002060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216203D8-C51E-4D79-BF27-534039651BE9}" type="parTrans" cxnId="{EFF30811-D4D9-45C0-9A86-FCCAD7457718}">
      <dgm:prSet/>
      <dgm:spPr/>
      <dgm:t>
        <a:bodyPr/>
        <a:lstStyle/>
        <a:p>
          <a:endParaRPr lang="ru-RU"/>
        </a:p>
      </dgm:t>
    </dgm:pt>
    <dgm:pt modelId="{5673EB4D-BE5F-4377-8783-51031C570527}" type="sibTrans" cxnId="{EFF30811-D4D9-45C0-9A86-FCCAD7457718}">
      <dgm:prSet/>
      <dgm:spPr/>
      <dgm:t>
        <a:bodyPr/>
        <a:lstStyle/>
        <a:p>
          <a:endParaRPr lang="ru-RU"/>
        </a:p>
      </dgm:t>
    </dgm:pt>
    <dgm:pt modelId="{B4B809BE-BB06-4133-BDED-88B85BA69AD4}" type="pres">
      <dgm:prSet presAssocID="{536D6F9A-6FD2-49CB-B572-D3188C0AD8E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A07E13-0B37-4675-9C54-65514066C695}" type="pres">
      <dgm:prSet presAssocID="{3A99EFD2-F6CD-4034-A14D-5D37C96AFC79}" presName="circle1" presStyleLbl="node1" presStyleIdx="0" presStyleCnt="3"/>
      <dgm:spPr/>
    </dgm:pt>
    <dgm:pt modelId="{1C033D5A-3D6E-49CD-8A9C-81583908BAC0}" type="pres">
      <dgm:prSet presAssocID="{3A99EFD2-F6CD-4034-A14D-5D37C96AFC79}" presName="space" presStyleCnt="0"/>
      <dgm:spPr/>
    </dgm:pt>
    <dgm:pt modelId="{99DADC40-FCD0-491C-B0E1-BE806FA7C7F8}" type="pres">
      <dgm:prSet presAssocID="{3A99EFD2-F6CD-4034-A14D-5D37C96AFC79}" presName="rect1" presStyleLbl="alignAcc1" presStyleIdx="0" presStyleCnt="3" custScaleX="112184"/>
      <dgm:spPr/>
      <dgm:t>
        <a:bodyPr/>
        <a:lstStyle/>
        <a:p>
          <a:endParaRPr lang="ru-RU"/>
        </a:p>
      </dgm:t>
    </dgm:pt>
    <dgm:pt modelId="{B51C2DC3-B13A-42B9-93F8-30DC274DC27F}" type="pres">
      <dgm:prSet presAssocID="{3FF634C5-14CC-4ECB-9FF7-87C7BB57CC25}" presName="vertSpace2" presStyleLbl="node1" presStyleIdx="0" presStyleCnt="3"/>
      <dgm:spPr/>
    </dgm:pt>
    <dgm:pt modelId="{B82F5A7B-FD63-4C6D-907B-2E28BC48CEAC}" type="pres">
      <dgm:prSet presAssocID="{3FF634C5-14CC-4ECB-9FF7-87C7BB57CC25}" presName="circle2" presStyleLbl="node1" presStyleIdx="1" presStyleCnt="3"/>
      <dgm:spPr/>
    </dgm:pt>
    <dgm:pt modelId="{70D2178E-04A9-457E-A0AC-7D9E719E1D5B}" type="pres">
      <dgm:prSet presAssocID="{3FF634C5-14CC-4ECB-9FF7-87C7BB57CC25}" presName="rect2" presStyleLbl="alignAcc1" presStyleIdx="1" presStyleCnt="3" custScaleX="106092" custLinFactNeighborX="0" custLinFactNeighborY="389"/>
      <dgm:spPr/>
      <dgm:t>
        <a:bodyPr/>
        <a:lstStyle/>
        <a:p>
          <a:endParaRPr lang="ru-RU"/>
        </a:p>
      </dgm:t>
    </dgm:pt>
    <dgm:pt modelId="{B10817DB-2E2B-48F8-BBA9-81F938E8E36D}" type="pres">
      <dgm:prSet presAssocID="{36D8363A-5DA5-4491-B6E3-71873027033D}" presName="vertSpace3" presStyleLbl="node1" presStyleIdx="1" presStyleCnt="3"/>
      <dgm:spPr/>
    </dgm:pt>
    <dgm:pt modelId="{81E1A1E2-A07F-4A3C-A2AC-C47392C9B51D}" type="pres">
      <dgm:prSet presAssocID="{36D8363A-5DA5-4491-B6E3-71873027033D}" presName="circle3" presStyleLbl="node1" presStyleIdx="2" presStyleCnt="3"/>
      <dgm:spPr/>
    </dgm:pt>
    <dgm:pt modelId="{F556A951-605E-4A61-BCEB-66A939CBC7BC}" type="pres">
      <dgm:prSet presAssocID="{36D8363A-5DA5-4491-B6E3-71873027033D}" presName="rect3" presStyleLbl="alignAcc1" presStyleIdx="2" presStyleCnt="3" custScaleX="100000"/>
      <dgm:spPr/>
      <dgm:t>
        <a:bodyPr/>
        <a:lstStyle/>
        <a:p>
          <a:endParaRPr lang="ru-RU"/>
        </a:p>
      </dgm:t>
    </dgm:pt>
    <dgm:pt modelId="{EA42943E-CF07-4828-8299-E0C250F18095}" type="pres">
      <dgm:prSet presAssocID="{3A99EFD2-F6CD-4034-A14D-5D37C96AFC79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B098B-E4C8-4815-8AC0-25FB2E1D8F52}" type="pres">
      <dgm:prSet presAssocID="{3A99EFD2-F6CD-4034-A14D-5D37C96AFC79}" presName="rect1ChTx" presStyleLbl="alignAcc1" presStyleIdx="2" presStyleCnt="3" custScaleX="1104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A8AC1E-0C9C-4E20-BA9D-F848C2FB6EBE}" type="pres">
      <dgm:prSet presAssocID="{3FF634C5-14CC-4ECB-9FF7-87C7BB57CC25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C1FE04-B2C7-4B38-B47C-E3FAD388A0F0}" type="pres">
      <dgm:prSet presAssocID="{3FF634C5-14CC-4ECB-9FF7-87C7BB57CC25}" presName="rect2ChTx" presStyleLbl="alignAcc1" presStyleIdx="2" presStyleCnt="3" custScaleX="112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0BE05-1130-465F-9EFD-050AA19A22E7}" type="pres">
      <dgm:prSet presAssocID="{36D8363A-5DA5-4491-B6E3-71873027033D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73BD2-4331-4847-9D4B-31F633863A79}" type="pres">
      <dgm:prSet presAssocID="{36D8363A-5DA5-4491-B6E3-71873027033D}" presName="rect3ChTx" presStyleLbl="alignAcc1" presStyleIdx="2" presStyleCnt="3" custScaleX="1146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94F54E-91A9-409F-8C4D-6BD007528DAC}" type="presOf" srcId="{3A99EFD2-F6CD-4034-A14D-5D37C96AFC79}" destId="{99DADC40-FCD0-491C-B0E1-BE806FA7C7F8}" srcOrd="0" destOrd="0" presId="urn:microsoft.com/office/officeart/2005/8/layout/target3"/>
    <dgm:cxn modelId="{D8280031-748B-4A0D-B7F8-C8C1E2EFEB90}" type="presOf" srcId="{3A99EFD2-F6CD-4034-A14D-5D37C96AFC79}" destId="{EA42943E-CF07-4828-8299-E0C250F18095}" srcOrd="1" destOrd="0" presId="urn:microsoft.com/office/officeart/2005/8/layout/target3"/>
    <dgm:cxn modelId="{ABA9BF3F-49F1-4CD7-8D10-96A8E6168C45}" srcId="{36D8363A-5DA5-4491-B6E3-71873027033D}" destId="{1E0E7CB4-2AC4-41ED-BF48-EA4A990A56AF}" srcOrd="0" destOrd="0" parTransId="{0B955367-6B66-4D9F-99CE-5B12617EE50A}" sibTransId="{4100D959-4374-4E47-B65D-18BEA82DA710}"/>
    <dgm:cxn modelId="{22AEE96B-6C6A-4C49-9F08-438D7A8A64B5}" srcId="{536D6F9A-6FD2-49CB-B572-D3188C0AD8E5}" destId="{3FF634C5-14CC-4ECB-9FF7-87C7BB57CC25}" srcOrd="1" destOrd="0" parTransId="{CC12F314-6CFA-47F1-B28A-66AED63D6329}" sibTransId="{8771FF6A-AA4A-44DA-AA34-19479DEAF51D}"/>
    <dgm:cxn modelId="{D2114A48-AC59-4E76-AAFB-A2887A67C911}" srcId="{536D6F9A-6FD2-49CB-B572-D3188C0AD8E5}" destId="{36D8363A-5DA5-4491-B6E3-71873027033D}" srcOrd="2" destOrd="0" parTransId="{16D80AEF-5543-4FE7-86B0-60D60F4C7371}" sibTransId="{6D0598B5-C3BD-445B-B501-A3484D207AF7}"/>
    <dgm:cxn modelId="{764FC3A4-BE62-4709-A3D1-9ECEBC3BA3B3}" type="presOf" srcId="{459DFFA3-456D-420C-B7AB-8BD3BA433363}" destId="{61C1FE04-B2C7-4B38-B47C-E3FAD388A0F0}" srcOrd="0" destOrd="0" presId="urn:microsoft.com/office/officeart/2005/8/layout/target3"/>
    <dgm:cxn modelId="{EFF30811-D4D9-45C0-9A86-FCCAD7457718}" srcId="{3FF634C5-14CC-4ECB-9FF7-87C7BB57CC25}" destId="{4B3C3DA3-0A52-412E-93BC-A0960E6B5E5A}" srcOrd="2" destOrd="0" parTransId="{216203D8-C51E-4D79-BF27-534039651BE9}" sibTransId="{5673EB4D-BE5F-4377-8783-51031C570527}"/>
    <dgm:cxn modelId="{A79D9C59-B7C1-47F3-8CFC-2D794C108E00}" type="presOf" srcId="{3FF634C5-14CC-4ECB-9FF7-87C7BB57CC25}" destId="{70D2178E-04A9-457E-A0AC-7D9E719E1D5B}" srcOrd="0" destOrd="0" presId="urn:microsoft.com/office/officeart/2005/8/layout/target3"/>
    <dgm:cxn modelId="{7EB32DBD-8CAA-4933-AA30-40EBF115EAEE}" srcId="{3A99EFD2-F6CD-4034-A14D-5D37C96AFC79}" destId="{03744114-F8BE-4CE2-8A08-30775C6740A1}" srcOrd="0" destOrd="0" parTransId="{C02119DC-0E2D-495B-A1F0-B2E6847766DC}" sibTransId="{3F35B217-48B7-416B-AC1C-E7EC3BC67DC2}"/>
    <dgm:cxn modelId="{7FE9B5DC-C58A-4CE6-8569-FA523A8EEE1E}" type="presOf" srcId="{1E0E7CB4-2AC4-41ED-BF48-EA4A990A56AF}" destId="{88873BD2-4331-4847-9D4B-31F633863A79}" srcOrd="0" destOrd="0" presId="urn:microsoft.com/office/officeart/2005/8/layout/target3"/>
    <dgm:cxn modelId="{6C6DDAAD-2B4C-4901-8634-BA833F394BB8}" type="presOf" srcId="{03744114-F8BE-4CE2-8A08-30775C6740A1}" destId="{3F5B098B-E4C8-4815-8AC0-25FB2E1D8F52}" srcOrd="0" destOrd="0" presId="urn:microsoft.com/office/officeart/2005/8/layout/target3"/>
    <dgm:cxn modelId="{F4FD637A-20B7-4117-85E9-C84329D0D655}" srcId="{3A99EFD2-F6CD-4034-A14D-5D37C96AFC79}" destId="{EADAEE11-59B9-4CE9-8A16-5BE87B1EFDFB}" srcOrd="1" destOrd="0" parTransId="{3F586001-E627-455B-B165-9DBCE2B041A3}" sibTransId="{F9E7AE83-236A-442F-B579-61CFFB19ACF0}"/>
    <dgm:cxn modelId="{D5D3EF8B-FD0E-464C-88C5-CF5977A547B2}" type="presOf" srcId="{536D6F9A-6FD2-49CB-B572-D3188C0AD8E5}" destId="{B4B809BE-BB06-4133-BDED-88B85BA69AD4}" srcOrd="0" destOrd="0" presId="urn:microsoft.com/office/officeart/2005/8/layout/target3"/>
    <dgm:cxn modelId="{70BBC7AA-6884-44A8-9C19-40EDAA72EA44}" type="presOf" srcId="{36D8363A-5DA5-4491-B6E3-71873027033D}" destId="{F556A951-605E-4A61-BCEB-66A939CBC7BC}" srcOrd="0" destOrd="0" presId="urn:microsoft.com/office/officeart/2005/8/layout/target3"/>
    <dgm:cxn modelId="{A1EE763A-08CE-4366-BD1E-AD8A3DFB3786}" srcId="{536D6F9A-6FD2-49CB-B572-D3188C0AD8E5}" destId="{3A99EFD2-F6CD-4034-A14D-5D37C96AFC79}" srcOrd="0" destOrd="0" parTransId="{53CF5952-8E41-4617-BE4E-75BD54C62B80}" sibTransId="{4334E7C0-C8A8-4F5D-9D7A-749417852350}"/>
    <dgm:cxn modelId="{32E2F64A-52D0-42BC-9D7B-CA2A39AD013E}" type="presOf" srcId="{36D8363A-5DA5-4491-B6E3-71873027033D}" destId="{E8D0BE05-1130-465F-9EFD-050AA19A22E7}" srcOrd="1" destOrd="0" presId="urn:microsoft.com/office/officeart/2005/8/layout/target3"/>
    <dgm:cxn modelId="{17578CD6-59FF-4499-88DA-878F0C28D8FF}" srcId="{3FF634C5-14CC-4ECB-9FF7-87C7BB57CC25}" destId="{07F57E12-401A-414D-82C5-5221AA6BA4A3}" srcOrd="1" destOrd="0" parTransId="{89475040-6559-4949-87B8-C2EAAFE09CE5}" sibTransId="{98492CEF-B094-416B-8CE6-F25031921596}"/>
    <dgm:cxn modelId="{157A16B7-79F1-422A-B862-78C65C90561B}" type="presOf" srcId="{3FF634C5-14CC-4ECB-9FF7-87C7BB57CC25}" destId="{A8A8AC1E-0C9C-4E20-BA9D-F848C2FB6EBE}" srcOrd="1" destOrd="0" presId="urn:microsoft.com/office/officeart/2005/8/layout/target3"/>
    <dgm:cxn modelId="{4BED6999-AF29-47E0-A265-EEAE01FF14DF}" type="presOf" srcId="{07F57E12-401A-414D-82C5-5221AA6BA4A3}" destId="{61C1FE04-B2C7-4B38-B47C-E3FAD388A0F0}" srcOrd="0" destOrd="1" presId="urn:microsoft.com/office/officeart/2005/8/layout/target3"/>
    <dgm:cxn modelId="{4C0F52B6-E959-4B2F-932D-61C0F44DFA5B}" srcId="{3FF634C5-14CC-4ECB-9FF7-87C7BB57CC25}" destId="{459DFFA3-456D-420C-B7AB-8BD3BA433363}" srcOrd="0" destOrd="0" parTransId="{04145D26-67F5-4FBD-BBFD-6B5C6F5E699C}" sibTransId="{EA3AA7C4-C2DA-4C10-8B55-FCEC7B7F5636}"/>
    <dgm:cxn modelId="{6B457182-4AF0-4B57-BC06-C7C566130C26}" type="presOf" srcId="{EADAEE11-59B9-4CE9-8A16-5BE87B1EFDFB}" destId="{3F5B098B-E4C8-4815-8AC0-25FB2E1D8F52}" srcOrd="0" destOrd="1" presId="urn:microsoft.com/office/officeart/2005/8/layout/target3"/>
    <dgm:cxn modelId="{F310FBC1-CAF4-44D9-A62E-EE0EBA18FCC1}" type="presOf" srcId="{4B3C3DA3-0A52-412E-93BC-A0960E6B5E5A}" destId="{61C1FE04-B2C7-4B38-B47C-E3FAD388A0F0}" srcOrd="0" destOrd="2" presId="urn:microsoft.com/office/officeart/2005/8/layout/target3"/>
    <dgm:cxn modelId="{05963787-E02C-496D-BE48-456C81F95C86}" type="presParOf" srcId="{B4B809BE-BB06-4133-BDED-88B85BA69AD4}" destId="{F7A07E13-0B37-4675-9C54-65514066C695}" srcOrd="0" destOrd="0" presId="urn:microsoft.com/office/officeart/2005/8/layout/target3"/>
    <dgm:cxn modelId="{9E8E52B3-1BAE-45EB-BAFC-345AAEEA730C}" type="presParOf" srcId="{B4B809BE-BB06-4133-BDED-88B85BA69AD4}" destId="{1C033D5A-3D6E-49CD-8A9C-81583908BAC0}" srcOrd="1" destOrd="0" presId="urn:microsoft.com/office/officeart/2005/8/layout/target3"/>
    <dgm:cxn modelId="{82AD101C-7C45-4471-AB76-2784261E8F7B}" type="presParOf" srcId="{B4B809BE-BB06-4133-BDED-88B85BA69AD4}" destId="{99DADC40-FCD0-491C-B0E1-BE806FA7C7F8}" srcOrd="2" destOrd="0" presId="urn:microsoft.com/office/officeart/2005/8/layout/target3"/>
    <dgm:cxn modelId="{10264E2C-BE69-4CF1-BED9-8400EBE6ED34}" type="presParOf" srcId="{B4B809BE-BB06-4133-BDED-88B85BA69AD4}" destId="{B51C2DC3-B13A-42B9-93F8-30DC274DC27F}" srcOrd="3" destOrd="0" presId="urn:microsoft.com/office/officeart/2005/8/layout/target3"/>
    <dgm:cxn modelId="{3FC092F8-23FE-4E23-9580-9E747F0CBC69}" type="presParOf" srcId="{B4B809BE-BB06-4133-BDED-88B85BA69AD4}" destId="{B82F5A7B-FD63-4C6D-907B-2E28BC48CEAC}" srcOrd="4" destOrd="0" presId="urn:microsoft.com/office/officeart/2005/8/layout/target3"/>
    <dgm:cxn modelId="{561D110A-CBA7-45D0-91AA-63318D186369}" type="presParOf" srcId="{B4B809BE-BB06-4133-BDED-88B85BA69AD4}" destId="{70D2178E-04A9-457E-A0AC-7D9E719E1D5B}" srcOrd="5" destOrd="0" presId="urn:microsoft.com/office/officeart/2005/8/layout/target3"/>
    <dgm:cxn modelId="{181F6F62-CAE6-4EF4-BEFC-81A5CC18C36E}" type="presParOf" srcId="{B4B809BE-BB06-4133-BDED-88B85BA69AD4}" destId="{B10817DB-2E2B-48F8-BBA9-81F938E8E36D}" srcOrd="6" destOrd="0" presId="urn:microsoft.com/office/officeart/2005/8/layout/target3"/>
    <dgm:cxn modelId="{710FCF52-5188-453C-B1E5-09388EFE0EBB}" type="presParOf" srcId="{B4B809BE-BB06-4133-BDED-88B85BA69AD4}" destId="{81E1A1E2-A07F-4A3C-A2AC-C47392C9B51D}" srcOrd="7" destOrd="0" presId="urn:microsoft.com/office/officeart/2005/8/layout/target3"/>
    <dgm:cxn modelId="{869FF7DB-AE9A-4993-B199-1CFCEF28DEB4}" type="presParOf" srcId="{B4B809BE-BB06-4133-BDED-88B85BA69AD4}" destId="{F556A951-605E-4A61-BCEB-66A939CBC7BC}" srcOrd="8" destOrd="0" presId="urn:microsoft.com/office/officeart/2005/8/layout/target3"/>
    <dgm:cxn modelId="{EAD2C414-8310-4E3A-AA0E-A31CFDE8DADF}" type="presParOf" srcId="{B4B809BE-BB06-4133-BDED-88B85BA69AD4}" destId="{EA42943E-CF07-4828-8299-E0C250F18095}" srcOrd="9" destOrd="0" presId="urn:microsoft.com/office/officeart/2005/8/layout/target3"/>
    <dgm:cxn modelId="{21EB9D61-1C42-4E83-A899-7E6FA6F6C2B9}" type="presParOf" srcId="{B4B809BE-BB06-4133-BDED-88B85BA69AD4}" destId="{3F5B098B-E4C8-4815-8AC0-25FB2E1D8F52}" srcOrd="10" destOrd="0" presId="urn:microsoft.com/office/officeart/2005/8/layout/target3"/>
    <dgm:cxn modelId="{4D165353-35DA-40D5-865E-55197A1B1F80}" type="presParOf" srcId="{B4B809BE-BB06-4133-BDED-88B85BA69AD4}" destId="{A8A8AC1E-0C9C-4E20-BA9D-F848C2FB6EBE}" srcOrd="11" destOrd="0" presId="urn:microsoft.com/office/officeart/2005/8/layout/target3"/>
    <dgm:cxn modelId="{F40EDED0-B0B1-4AA3-8D5D-5D64124AE900}" type="presParOf" srcId="{B4B809BE-BB06-4133-BDED-88B85BA69AD4}" destId="{61C1FE04-B2C7-4B38-B47C-E3FAD388A0F0}" srcOrd="12" destOrd="0" presId="urn:microsoft.com/office/officeart/2005/8/layout/target3"/>
    <dgm:cxn modelId="{8FE8BC43-26AA-4D2E-9ADF-76745E92A320}" type="presParOf" srcId="{B4B809BE-BB06-4133-BDED-88B85BA69AD4}" destId="{E8D0BE05-1130-465F-9EFD-050AA19A22E7}" srcOrd="13" destOrd="0" presId="urn:microsoft.com/office/officeart/2005/8/layout/target3"/>
    <dgm:cxn modelId="{25D513EE-C576-44A2-B9F6-1314DEF461BB}" type="presParOf" srcId="{B4B809BE-BB06-4133-BDED-88B85BA69AD4}" destId="{88873BD2-4331-4847-9D4B-31F633863A79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6D6F9A-6FD2-49CB-B572-D3188C0AD8E5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99EFD2-F6CD-4034-A14D-5D37C96AFC79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открытое занятие: </a:t>
          </a:r>
          <a:endParaRPr lang="ru-RU" dirty="0"/>
        </a:p>
      </dgm:t>
    </dgm:pt>
    <dgm:pt modelId="{53CF5952-8E41-4617-BE4E-75BD54C62B80}" type="parTrans" cxnId="{A1EE763A-08CE-4366-BD1E-AD8A3DFB3786}">
      <dgm:prSet/>
      <dgm:spPr/>
      <dgm:t>
        <a:bodyPr/>
        <a:lstStyle/>
        <a:p>
          <a:endParaRPr lang="ru-RU"/>
        </a:p>
      </dgm:t>
    </dgm:pt>
    <dgm:pt modelId="{4334E7C0-C8A8-4F5D-9D7A-749417852350}" type="sibTrans" cxnId="{A1EE763A-08CE-4366-BD1E-AD8A3DFB3786}">
      <dgm:prSet/>
      <dgm:spPr/>
      <dgm:t>
        <a:bodyPr/>
        <a:lstStyle/>
        <a:p>
          <a:endParaRPr lang="ru-RU"/>
        </a:p>
      </dgm:t>
    </dgm:pt>
    <dgm:pt modelId="{03744114-F8BE-4CE2-8A08-30775C6740A1}">
      <dgm:prSet phldrT="[Текст]" custT="1"/>
      <dgm:spPr/>
      <dgm:t>
        <a:bodyPr/>
        <a:lstStyle/>
        <a:p>
          <a:pPr algn="ctr"/>
          <a:r>
            <a:rPr lang="ru-RU" sz="36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</a:t>
          </a:r>
          <a:endParaRPr lang="ru-RU" sz="3600" dirty="0"/>
        </a:p>
      </dgm:t>
    </dgm:pt>
    <dgm:pt modelId="{C02119DC-0E2D-495B-A1F0-B2E6847766DC}" type="parTrans" cxnId="{7EB32DBD-8CAA-4933-AA30-40EBF115EAEE}">
      <dgm:prSet/>
      <dgm:spPr/>
      <dgm:t>
        <a:bodyPr/>
        <a:lstStyle/>
        <a:p>
          <a:endParaRPr lang="ru-RU"/>
        </a:p>
      </dgm:t>
    </dgm:pt>
    <dgm:pt modelId="{3F35B217-48B7-416B-AC1C-E7EC3BC67DC2}" type="sibTrans" cxnId="{7EB32DBD-8CAA-4933-AA30-40EBF115EAEE}">
      <dgm:prSet/>
      <dgm:spPr/>
      <dgm:t>
        <a:bodyPr/>
        <a:lstStyle/>
        <a:p>
          <a:endParaRPr lang="ru-RU"/>
        </a:p>
      </dgm:t>
    </dgm:pt>
    <dgm:pt modelId="{3FF634C5-14CC-4ECB-9FF7-87C7BB57CC25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Воспитательное мероприятие:</a:t>
          </a:r>
          <a:endParaRPr lang="ru-RU" dirty="0"/>
        </a:p>
      </dgm:t>
    </dgm:pt>
    <dgm:pt modelId="{CC12F314-6CFA-47F1-B28A-66AED63D6329}" type="parTrans" cxnId="{22AEE96B-6C6A-4C49-9F08-438D7A8A64B5}">
      <dgm:prSet/>
      <dgm:spPr/>
      <dgm:t>
        <a:bodyPr/>
        <a:lstStyle/>
        <a:p>
          <a:endParaRPr lang="ru-RU"/>
        </a:p>
      </dgm:t>
    </dgm:pt>
    <dgm:pt modelId="{8771FF6A-AA4A-44DA-AA34-19479DEAF51D}" type="sibTrans" cxnId="{22AEE96B-6C6A-4C49-9F08-438D7A8A64B5}">
      <dgm:prSet/>
      <dgm:spPr/>
      <dgm:t>
        <a:bodyPr/>
        <a:lstStyle/>
        <a:p>
          <a:endParaRPr lang="ru-RU"/>
        </a:p>
      </dgm:t>
    </dgm:pt>
    <dgm:pt modelId="{459DFFA3-456D-420C-B7AB-8BD3BA433363}">
      <dgm:prSet phldrT="[Текст]" custT="1"/>
      <dgm:spPr/>
      <dgm:t>
        <a:bodyPr/>
        <a:lstStyle/>
        <a:p>
          <a:pPr algn="ctr"/>
          <a:r>
            <a:rPr lang="ru-RU" sz="36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</a:t>
          </a:r>
          <a:endParaRPr lang="ru-RU" sz="3600" dirty="0"/>
        </a:p>
      </dgm:t>
    </dgm:pt>
    <dgm:pt modelId="{04145D26-67F5-4FBD-BBFD-6B5C6F5E699C}" type="parTrans" cxnId="{4C0F52B6-E959-4B2F-932D-61C0F44DFA5B}">
      <dgm:prSet/>
      <dgm:spPr/>
      <dgm:t>
        <a:bodyPr/>
        <a:lstStyle/>
        <a:p>
          <a:endParaRPr lang="ru-RU"/>
        </a:p>
      </dgm:t>
    </dgm:pt>
    <dgm:pt modelId="{EA3AA7C4-C2DA-4C10-8B55-FCEC7B7F5636}" type="sibTrans" cxnId="{4C0F52B6-E959-4B2F-932D-61C0F44DFA5B}">
      <dgm:prSet/>
      <dgm:spPr/>
      <dgm:t>
        <a:bodyPr/>
        <a:lstStyle/>
        <a:p>
          <a:endParaRPr lang="ru-RU"/>
        </a:p>
      </dgm:t>
    </dgm:pt>
    <dgm:pt modelId="{B4B809BE-BB06-4133-BDED-88B85BA69AD4}" type="pres">
      <dgm:prSet presAssocID="{536D6F9A-6FD2-49CB-B572-D3188C0AD8E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A07E13-0B37-4675-9C54-65514066C695}" type="pres">
      <dgm:prSet presAssocID="{3A99EFD2-F6CD-4034-A14D-5D37C96AFC79}" presName="circle1" presStyleLbl="node1" presStyleIdx="0" presStyleCnt="2"/>
      <dgm:spPr/>
    </dgm:pt>
    <dgm:pt modelId="{1C033D5A-3D6E-49CD-8A9C-81583908BAC0}" type="pres">
      <dgm:prSet presAssocID="{3A99EFD2-F6CD-4034-A14D-5D37C96AFC79}" presName="space" presStyleCnt="0"/>
      <dgm:spPr/>
    </dgm:pt>
    <dgm:pt modelId="{99DADC40-FCD0-491C-B0E1-BE806FA7C7F8}" type="pres">
      <dgm:prSet presAssocID="{3A99EFD2-F6CD-4034-A14D-5D37C96AFC79}" presName="rect1" presStyleLbl="alignAcc1" presStyleIdx="0" presStyleCnt="2" custScaleX="112184"/>
      <dgm:spPr/>
      <dgm:t>
        <a:bodyPr/>
        <a:lstStyle/>
        <a:p>
          <a:endParaRPr lang="ru-RU"/>
        </a:p>
      </dgm:t>
    </dgm:pt>
    <dgm:pt modelId="{B51C2DC3-B13A-42B9-93F8-30DC274DC27F}" type="pres">
      <dgm:prSet presAssocID="{3FF634C5-14CC-4ECB-9FF7-87C7BB57CC25}" presName="vertSpace2" presStyleLbl="node1" presStyleIdx="0" presStyleCnt="2"/>
      <dgm:spPr/>
    </dgm:pt>
    <dgm:pt modelId="{B82F5A7B-FD63-4C6D-907B-2E28BC48CEAC}" type="pres">
      <dgm:prSet presAssocID="{3FF634C5-14CC-4ECB-9FF7-87C7BB57CC25}" presName="circle2" presStyleLbl="node1" presStyleIdx="1" presStyleCnt="2"/>
      <dgm:spPr/>
    </dgm:pt>
    <dgm:pt modelId="{70D2178E-04A9-457E-A0AC-7D9E719E1D5B}" type="pres">
      <dgm:prSet presAssocID="{3FF634C5-14CC-4ECB-9FF7-87C7BB57CC25}" presName="rect2" presStyleLbl="alignAcc1" presStyleIdx="1" presStyleCnt="2" custScaleX="106092" custLinFactNeighborX="0" custLinFactNeighborY="389"/>
      <dgm:spPr/>
      <dgm:t>
        <a:bodyPr/>
        <a:lstStyle/>
        <a:p>
          <a:endParaRPr lang="ru-RU"/>
        </a:p>
      </dgm:t>
    </dgm:pt>
    <dgm:pt modelId="{EA42943E-CF07-4828-8299-E0C250F18095}" type="pres">
      <dgm:prSet presAssocID="{3A99EFD2-F6CD-4034-A14D-5D37C96AFC79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B098B-E4C8-4815-8AC0-25FB2E1D8F52}" type="pres">
      <dgm:prSet presAssocID="{3A99EFD2-F6CD-4034-A14D-5D37C96AFC79}" presName="rect1ChTx" presStyleLbl="alignAcc1" presStyleIdx="1" presStyleCnt="2" custScaleX="1104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A8AC1E-0C9C-4E20-BA9D-F848C2FB6EBE}" type="pres">
      <dgm:prSet presAssocID="{3FF634C5-14CC-4ECB-9FF7-87C7BB57CC25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C1FE04-B2C7-4B38-B47C-E3FAD388A0F0}" type="pres">
      <dgm:prSet presAssocID="{3FF634C5-14CC-4ECB-9FF7-87C7BB57CC25}" presName="rect2ChTx" presStyleLbl="alignAcc1" presStyleIdx="1" presStyleCnt="2" custScaleX="112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A6A673-CDB9-4A15-A9AF-1322C0A41E41}" type="presOf" srcId="{536D6F9A-6FD2-49CB-B572-D3188C0AD8E5}" destId="{B4B809BE-BB06-4133-BDED-88B85BA69AD4}" srcOrd="0" destOrd="0" presId="urn:microsoft.com/office/officeart/2005/8/layout/target3"/>
    <dgm:cxn modelId="{182582C2-B885-4428-AC26-D1C32DA42717}" type="presOf" srcId="{3FF634C5-14CC-4ECB-9FF7-87C7BB57CC25}" destId="{70D2178E-04A9-457E-A0AC-7D9E719E1D5B}" srcOrd="0" destOrd="0" presId="urn:microsoft.com/office/officeart/2005/8/layout/target3"/>
    <dgm:cxn modelId="{7EB32DBD-8CAA-4933-AA30-40EBF115EAEE}" srcId="{3A99EFD2-F6CD-4034-A14D-5D37C96AFC79}" destId="{03744114-F8BE-4CE2-8A08-30775C6740A1}" srcOrd="0" destOrd="0" parTransId="{C02119DC-0E2D-495B-A1F0-B2E6847766DC}" sibTransId="{3F35B217-48B7-416B-AC1C-E7EC3BC67DC2}"/>
    <dgm:cxn modelId="{A1EE763A-08CE-4366-BD1E-AD8A3DFB3786}" srcId="{536D6F9A-6FD2-49CB-B572-D3188C0AD8E5}" destId="{3A99EFD2-F6CD-4034-A14D-5D37C96AFC79}" srcOrd="0" destOrd="0" parTransId="{53CF5952-8E41-4617-BE4E-75BD54C62B80}" sibTransId="{4334E7C0-C8A8-4F5D-9D7A-749417852350}"/>
    <dgm:cxn modelId="{22AEE96B-6C6A-4C49-9F08-438D7A8A64B5}" srcId="{536D6F9A-6FD2-49CB-B572-D3188C0AD8E5}" destId="{3FF634C5-14CC-4ECB-9FF7-87C7BB57CC25}" srcOrd="1" destOrd="0" parTransId="{CC12F314-6CFA-47F1-B28A-66AED63D6329}" sibTransId="{8771FF6A-AA4A-44DA-AA34-19479DEAF51D}"/>
    <dgm:cxn modelId="{66BDE15E-095B-4FAF-AAA0-623F9420BBA4}" type="presOf" srcId="{03744114-F8BE-4CE2-8A08-30775C6740A1}" destId="{3F5B098B-E4C8-4815-8AC0-25FB2E1D8F52}" srcOrd="0" destOrd="0" presId="urn:microsoft.com/office/officeart/2005/8/layout/target3"/>
    <dgm:cxn modelId="{5A84CAC4-12C9-461A-A697-47FF2963D11A}" type="presOf" srcId="{3FF634C5-14CC-4ECB-9FF7-87C7BB57CC25}" destId="{A8A8AC1E-0C9C-4E20-BA9D-F848C2FB6EBE}" srcOrd="1" destOrd="0" presId="urn:microsoft.com/office/officeart/2005/8/layout/target3"/>
    <dgm:cxn modelId="{E0547D66-5066-492C-8BD0-583B90F21095}" type="presOf" srcId="{3A99EFD2-F6CD-4034-A14D-5D37C96AFC79}" destId="{99DADC40-FCD0-491C-B0E1-BE806FA7C7F8}" srcOrd="0" destOrd="0" presId="urn:microsoft.com/office/officeart/2005/8/layout/target3"/>
    <dgm:cxn modelId="{4C0F52B6-E959-4B2F-932D-61C0F44DFA5B}" srcId="{3FF634C5-14CC-4ECB-9FF7-87C7BB57CC25}" destId="{459DFFA3-456D-420C-B7AB-8BD3BA433363}" srcOrd="0" destOrd="0" parTransId="{04145D26-67F5-4FBD-BBFD-6B5C6F5E699C}" sibTransId="{EA3AA7C4-C2DA-4C10-8B55-FCEC7B7F5636}"/>
    <dgm:cxn modelId="{F4306D1D-2E32-4B95-89D1-96FA4DD45D77}" type="presOf" srcId="{459DFFA3-456D-420C-B7AB-8BD3BA433363}" destId="{61C1FE04-B2C7-4B38-B47C-E3FAD388A0F0}" srcOrd="0" destOrd="0" presId="urn:microsoft.com/office/officeart/2005/8/layout/target3"/>
    <dgm:cxn modelId="{C00E5FDD-C49C-48E2-9393-CB106DB56585}" type="presOf" srcId="{3A99EFD2-F6CD-4034-A14D-5D37C96AFC79}" destId="{EA42943E-CF07-4828-8299-E0C250F18095}" srcOrd="1" destOrd="0" presId="urn:microsoft.com/office/officeart/2005/8/layout/target3"/>
    <dgm:cxn modelId="{F5CCC157-17B6-46CE-B071-8E9EB2042A1C}" type="presParOf" srcId="{B4B809BE-BB06-4133-BDED-88B85BA69AD4}" destId="{F7A07E13-0B37-4675-9C54-65514066C695}" srcOrd="0" destOrd="0" presId="urn:microsoft.com/office/officeart/2005/8/layout/target3"/>
    <dgm:cxn modelId="{92E6EA5F-ADCF-492F-82E3-13C1CB12DA4F}" type="presParOf" srcId="{B4B809BE-BB06-4133-BDED-88B85BA69AD4}" destId="{1C033D5A-3D6E-49CD-8A9C-81583908BAC0}" srcOrd="1" destOrd="0" presId="urn:microsoft.com/office/officeart/2005/8/layout/target3"/>
    <dgm:cxn modelId="{9AB9E56E-F882-4B67-8D5A-56FD91054DCD}" type="presParOf" srcId="{B4B809BE-BB06-4133-BDED-88B85BA69AD4}" destId="{99DADC40-FCD0-491C-B0E1-BE806FA7C7F8}" srcOrd="2" destOrd="0" presId="urn:microsoft.com/office/officeart/2005/8/layout/target3"/>
    <dgm:cxn modelId="{AAF20704-56E3-457F-A32B-120AD4DDD9A9}" type="presParOf" srcId="{B4B809BE-BB06-4133-BDED-88B85BA69AD4}" destId="{B51C2DC3-B13A-42B9-93F8-30DC274DC27F}" srcOrd="3" destOrd="0" presId="urn:microsoft.com/office/officeart/2005/8/layout/target3"/>
    <dgm:cxn modelId="{3238F473-C8D1-4E05-ABC6-05710F3E4EFA}" type="presParOf" srcId="{B4B809BE-BB06-4133-BDED-88B85BA69AD4}" destId="{B82F5A7B-FD63-4C6D-907B-2E28BC48CEAC}" srcOrd="4" destOrd="0" presId="urn:microsoft.com/office/officeart/2005/8/layout/target3"/>
    <dgm:cxn modelId="{7C74FD50-FAEC-4226-9336-6E1AFDBFA699}" type="presParOf" srcId="{B4B809BE-BB06-4133-BDED-88B85BA69AD4}" destId="{70D2178E-04A9-457E-A0AC-7D9E719E1D5B}" srcOrd="5" destOrd="0" presId="urn:microsoft.com/office/officeart/2005/8/layout/target3"/>
    <dgm:cxn modelId="{4A7D2A4D-271A-4655-BAD9-04091808A649}" type="presParOf" srcId="{B4B809BE-BB06-4133-BDED-88B85BA69AD4}" destId="{EA42943E-CF07-4828-8299-E0C250F18095}" srcOrd="6" destOrd="0" presId="urn:microsoft.com/office/officeart/2005/8/layout/target3"/>
    <dgm:cxn modelId="{249CFA61-4129-4D32-9ED8-C428044354AC}" type="presParOf" srcId="{B4B809BE-BB06-4133-BDED-88B85BA69AD4}" destId="{3F5B098B-E4C8-4815-8AC0-25FB2E1D8F52}" srcOrd="7" destOrd="0" presId="urn:microsoft.com/office/officeart/2005/8/layout/target3"/>
    <dgm:cxn modelId="{37D9A9C3-0371-4AC2-8093-035392F993C4}" type="presParOf" srcId="{B4B809BE-BB06-4133-BDED-88B85BA69AD4}" destId="{A8A8AC1E-0C9C-4E20-BA9D-F848C2FB6EBE}" srcOrd="8" destOrd="0" presId="urn:microsoft.com/office/officeart/2005/8/layout/target3"/>
    <dgm:cxn modelId="{028C3694-1F5B-4BA5-AD2C-2B3DBD1E71A7}" type="presParOf" srcId="{B4B809BE-BB06-4133-BDED-88B85BA69AD4}" destId="{61C1FE04-B2C7-4B38-B47C-E3FAD388A0F0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053359-9846-41BE-A047-F7A8821919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CD0045-2C84-43A9-8569-EE593B7396E7}">
      <dgm:prSet custT="1"/>
      <dgm:spPr>
        <a:solidFill>
          <a:schemeClr val="bg1">
            <a:lumMod val="95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l" rtl="0"/>
          <a:r>
            <a:rPr lang="ru-RU" sz="2800" i="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Продумывать использование приемов оценки деятельности и результата на рефлексивном этапе занятия  - </a:t>
          </a:r>
          <a:r>
            <a:rPr lang="ru-RU" sz="2800" b="1" i="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9 раз</a:t>
          </a:r>
          <a:endParaRPr lang="ru-RU" sz="2800" b="1" i="0" dirty="0">
            <a:solidFill>
              <a:srgbClr val="800000"/>
            </a:solidFill>
            <a:latin typeface="+mn-lt"/>
            <a:ea typeface="Verdana" panose="020B0604030504040204" pitchFamily="34" charset="0"/>
          </a:endParaRPr>
        </a:p>
      </dgm:t>
    </dgm:pt>
    <dgm:pt modelId="{CDB33E2C-D7A9-4696-BAE8-DD939976C029}" type="parTrans" cxnId="{6F22E0B8-E15A-43B0-9565-D699C7FEAD43}">
      <dgm:prSet/>
      <dgm:spPr/>
      <dgm:t>
        <a:bodyPr/>
        <a:lstStyle/>
        <a:p>
          <a:endParaRPr lang="ru-RU" sz="2800">
            <a:solidFill>
              <a:srgbClr val="002846"/>
            </a:solidFill>
            <a:latin typeface="+mn-lt"/>
            <a:ea typeface="Verdana" panose="020B0604030504040204" pitchFamily="34" charset="0"/>
          </a:endParaRPr>
        </a:p>
      </dgm:t>
    </dgm:pt>
    <dgm:pt modelId="{F50DF25E-AAFA-4EF9-ABB8-8C145C86A11F}" type="sibTrans" cxnId="{6F22E0B8-E15A-43B0-9565-D699C7FEAD43}">
      <dgm:prSet/>
      <dgm:spPr/>
      <dgm:t>
        <a:bodyPr/>
        <a:lstStyle/>
        <a:p>
          <a:endParaRPr lang="ru-RU" sz="2800">
            <a:solidFill>
              <a:srgbClr val="002846"/>
            </a:solidFill>
            <a:latin typeface="+mn-lt"/>
            <a:ea typeface="Verdana" panose="020B0604030504040204" pitchFamily="34" charset="0"/>
          </a:endParaRPr>
        </a:p>
      </dgm:t>
    </dgm:pt>
    <dgm:pt modelId="{31924C68-2D5B-47B2-938E-6542272F5C48}">
      <dgm:prSet custT="1"/>
      <dgm:spPr>
        <a:solidFill>
          <a:schemeClr val="bg1">
            <a:lumMod val="95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lang="ru-RU" sz="2800" i="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Соблюдать режимные моменты, временные рамки, темп занятия должен быть оптимальным - </a:t>
          </a:r>
          <a:r>
            <a:rPr lang="ru-RU" sz="2800" b="1" i="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4 раза</a:t>
          </a:r>
          <a:endParaRPr lang="ru-RU" sz="2800" b="1" i="0" dirty="0">
            <a:solidFill>
              <a:srgbClr val="800000"/>
            </a:solidFill>
            <a:latin typeface="+mn-lt"/>
            <a:ea typeface="Verdana" panose="020B0604030504040204" pitchFamily="34" charset="0"/>
          </a:endParaRPr>
        </a:p>
      </dgm:t>
    </dgm:pt>
    <dgm:pt modelId="{D808A944-B3CE-4458-8A07-6C0CCDEB81C4}" type="parTrans" cxnId="{9E62A4BA-3109-44CB-B799-63314AE9FA11}">
      <dgm:prSet/>
      <dgm:spPr/>
      <dgm:t>
        <a:bodyPr/>
        <a:lstStyle/>
        <a:p>
          <a:endParaRPr lang="ru-RU" sz="2800">
            <a:solidFill>
              <a:srgbClr val="002846"/>
            </a:solidFill>
            <a:latin typeface="+mn-lt"/>
            <a:ea typeface="Verdana" panose="020B0604030504040204" pitchFamily="34" charset="0"/>
          </a:endParaRPr>
        </a:p>
      </dgm:t>
    </dgm:pt>
    <dgm:pt modelId="{D82C6EB8-B5CE-4F74-A828-92291AD90857}" type="sibTrans" cxnId="{9E62A4BA-3109-44CB-B799-63314AE9FA11}">
      <dgm:prSet/>
      <dgm:spPr/>
      <dgm:t>
        <a:bodyPr/>
        <a:lstStyle/>
        <a:p>
          <a:endParaRPr lang="ru-RU" sz="2800">
            <a:solidFill>
              <a:srgbClr val="002846"/>
            </a:solidFill>
            <a:latin typeface="+mn-lt"/>
            <a:ea typeface="Verdana" panose="020B0604030504040204" pitchFamily="34" charset="0"/>
          </a:endParaRPr>
        </a:p>
      </dgm:t>
    </dgm:pt>
    <dgm:pt modelId="{BCC29946-080C-43A6-B0FD-96D967AF0BD9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2800" dirty="0" smtClean="0">
              <a:solidFill>
                <a:srgbClr val="002846"/>
              </a:solidFill>
              <a:latin typeface="+mn-lt"/>
            </a:rPr>
            <a:t>Отрабатывать навык самоанализа </a:t>
          </a:r>
          <a:r>
            <a:rPr lang="ru-RU" sz="2800" i="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- </a:t>
          </a:r>
          <a:r>
            <a:rPr lang="ru-RU" sz="2800" b="1" i="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10 раз</a:t>
          </a:r>
          <a:endParaRPr lang="ru-RU" sz="2800" b="1" dirty="0">
            <a:solidFill>
              <a:srgbClr val="800000"/>
            </a:solidFill>
            <a:latin typeface="+mn-lt"/>
          </a:endParaRPr>
        </a:p>
      </dgm:t>
    </dgm:pt>
    <dgm:pt modelId="{0CBBD891-A967-47A6-864F-BED374D79AE6}" type="parTrans" cxnId="{F92D0C96-CE12-4C2F-A30E-6A10EF237C5F}">
      <dgm:prSet/>
      <dgm:spPr/>
      <dgm:t>
        <a:bodyPr/>
        <a:lstStyle/>
        <a:p>
          <a:endParaRPr lang="ru-RU" sz="2800">
            <a:solidFill>
              <a:srgbClr val="002846"/>
            </a:solidFill>
            <a:latin typeface="+mn-lt"/>
          </a:endParaRPr>
        </a:p>
      </dgm:t>
    </dgm:pt>
    <dgm:pt modelId="{D6707136-2B66-4CF9-9202-ED690C7AD4E1}" type="sibTrans" cxnId="{F92D0C96-CE12-4C2F-A30E-6A10EF237C5F}">
      <dgm:prSet/>
      <dgm:spPr/>
      <dgm:t>
        <a:bodyPr/>
        <a:lstStyle/>
        <a:p>
          <a:endParaRPr lang="ru-RU" sz="2800">
            <a:solidFill>
              <a:srgbClr val="002846"/>
            </a:solidFill>
            <a:latin typeface="+mn-lt"/>
          </a:endParaRPr>
        </a:p>
      </dgm:t>
    </dgm:pt>
    <dgm:pt modelId="{61F368D9-AF78-48F4-B225-297CA8977C4F}">
      <dgm:prSet custT="1"/>
      <dgm:spPr>
        <a:solidFill>
          <a:schemeClr val="bg1">
            <a:lumMod val="9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sz="2800" dirty="0" smtClean="0">
              <a:solidFill>
                <a:srgbClr val="002846"/>
              </a:solidFill>
            </a:rPr>
            <a:t>Использовать на занятиях дифференцированные задания </a:t>
          </a:r>
          <a:r>
            <a:rPr lang="ru-RU" sz="2800" b="1" i="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- </a:t>
          </a:r>
          <a:r>
            <a:rPr lang="ru-RU" sz="2800" b="1" i="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3 раза</a:t>
          </a:r>
          <a:endParaRPr lang="ru-RU" sz="2800" b="1" dirty="0">
            <a:solidFill>
              <a:srgbClr val="800000"/>
            </a:solidFill>
          </a:endParaRPr>
        </a:p>
      </dgm:t>
    </dgm:pt>
    <dgm:pt modelId="{44FDC201-49C4-4646-8E44-5FC1231CBA99}" type="parTrans" cxnId="{FE381F12-66A2-44EF-A9E2-599B440A2ED6}">
      <dgm:prSet/>
      <dgm:spPr/>
      <dgm:t>
        <a:bodyPr/>
        <a:lstStyle/>
        <a:p>
          <a:endParaRPr lang="ru-RU" sz="2800">
            <a:solidFill>
              <a:srgbClr val="002846"/>
            </a:solidFill>
          </a:endParaRPr>
        </a:p>
      </dgm:t>
    </dgm:pt>
    <dgm:pt modelId="{F309DE64-9407-47E2-9690-31DB22088AAF}" type="sibTrans" cxnId="{FE381F12-66A2-44EF-A9E2-599B440A2ED6}">
      <dgm:prSet/>
      <dgm:spPr/>
      <dgm:t>
        <a:bodyPr/>
        <a:lstStyle/>
        <a:p>
          <a:endParaRPr lang="ru-RU" sz="2800">
            <a:solidFill>
              <a:srgbClr val="002846"/>
            </a:solidFill>
          </a:endParaRPr>
        </a:p>
      </dgm:t>
    </dgm:pt>
    <dgm:pt modelId="{0A277DF6-40AD-407E-AF13-AFD499F67743}">
      <dgm:prSet custT="1"/>
      <dgm:spPr>
        <a:solidFill>
          <a:schemeClr val="bg1">
            <a:lumMod val="9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sz="2800" dirty="0" smtClean="0">
              <a:solidFill>
                <a:srgbClr val="002846"/>
              </a:solidFill>
            </a:rPr>
            <a:t>Планировать смену видов деятельности на занятии</a:t>
          </a:r>
          <a:r>
            <a:rPr lang="ru-RU" sz="2800" i="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- </a:t>
          </a:r>
          <a:r>
            <a:rPr lang="ru-RU" sz="2800" b="1" i="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3 раза</a:t>
          </a:r>
          <a:r>
            <a:rPr lang="ru-RU" sz="2800" b="1" dirty="0" smtClean="0">
              <a:solidFill>
                <a:srgbClr val="800000"/>
              </a:solidFill>
            </a:rPr>
            <a:t> </a:t>
          </a:r>
          <a:endParaRPr lang="ru-RU" sz="2800" b="1" dirty="0">
            <a:solidFill>
              <a:srgbClr val="800000"/>
            </a:solidFill>
          </a:endParaRPr>
        </a:p>
      </dgm:t>
    </dgm:pt>
    <dgm:pt modelId="{56CE1CCB-41BA-4387-9AEB-11C115C52144}" type="parTrans" cxnId="{521CB92F-9EB3-45D9-95A9-85CAC8DDDD3B}">
      <dgm:prSet/>
      <dgm:spPr/>
      <dgm:t>
        <a:bodyPr/>
        <a:lstStyle/>
        <a:p>
          <a:endParaRPr lang="ru-RU" sz="2800">
            <a:solidFill>
              <a:srgbClr val="002846"/>
            </a:solidFill>
          </a:endParaRPr>
        </a:p>
      </dgm:t>
    </dgm:pt>
    <dgm:pt modelId="{F60ED2C9-8011-4AD6-B320-2A1D9AB98154}" type="sibTrans" cxnId="{521CB92F-9EB3-45D9-95A9-85CAC8DDDD3B}">
      <dgm:prSet/>
      <dgm:spPr/>
      <dgm:t>
        <a:bodyPr/>
        <a:lstStyle/>
        <a:p>
          <a:endParaRPr lang="ru-RU" sz="2800">
            <a:solidFill>
              <a:srgbClr val="002846"/>
            </a:solidFill>
          </a:endParaRPr>
        </a:p>
      </dgm:t>
    </dgm:pt>
    <dgm:pt modelId="{EBA47995-4E49-4F22-ABA2-AA27721F1202}" type="pres">
      <dgm:prSet presAssocID="{9D053359-9846-41BE-A047-F7A8821919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926590-9D64-4DAA-83AB-114FF1637AEA}" type="pres">
      <dgm:prSet presAssocID="{7BCD0045-2C84-43A9-8569-EE593B7396E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EC1C67-EE17-4E02-A978-439D84FB841D}" type="pres">
      <dgm:prSet presAssocID="{F50DF25E-AAFA-4EF9-ABB8-8C145C86A11F}" presName="spacer" presStyleCnt="0"/>
      <dgm:spPr/>
    </dgm:pt>
    <dgm:pt modelId="{2AE2D225-40D7-4D90-BA26-4156971B186C}" type="pres">
      <dgm:prSet presAssocID="{61F368D9-AF78-48F4-B225-297CA8977C4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CCB43F-249E-4A21-B6D4-B79987A37A53}" type="pres">
      <dgm:prSet presAssocID="{F309DE64-9407-47E2-9690-31DB22088AAF}" presName="spacer" presStyleCnt="0"/>
      <dgm:spPr/>
    </dgm:pt>
    <dgm:pt modelId="{31C4AC77-4B27-460B-A1C5-81F835B619BB}" type="pres">
      <dgm:prSet presAssocID="{31924C68-2D5B-47B2-938E-6542272F5C48}" presName="parentText" presStyleLbl="node1" presStyleIdx="2" presStyleCnt="5" custLinFactY="-4386" custLinFactNeighborX="219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0251D-B4BC-439B-8843-C3066A1B710A}" type="pres">
      <dgm:prSet presAssocID="{D82C6EB8-B5CE-4F74-A828-92291AD90857}" presName="spacer" presStyleCnt="0"/>
      <dgm:spPr/>
    </dgm:pt>
    <dgm:pt modelId="{B48F64F3-1DE1-4F18-9C60-AD6A3F0262BC}" type="pres">
      <dgm:prSet presAssocID="{0A277DF6-40AD-407E-AF13-AFD499F67743}" presName="parentText" presStyleLbl="node1" presStyleIdx="3" presStyleCnt="5" custScaleY="119855" custLinFactY="-500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977CA9-3CB5-4B71-AE98-E3AD06E91094}" type="pres">
      <dgm:prSet presAssocID="{F60ED2C9-8011-4AD6-B320-2A1D9AB98154}" presName="spacer" presStyleCnt="0"/>
      <dgm:spPr/>
    </dgm:pt>
    <dgm:pt modelId="{C15210D1-361F-4F06-B6D6-1A7CD43B69D1}" type="pres">
      <dgm:prSet presAssocID="{BCC29946-080C-43A6-B0FD-96D967AF0BD9}" presName="parentText" presStyleLbl="node1" presStyleIdx="4" presStyleCnt="5" custScaleY="63111" custLinFactY="-5005" custLinFactNeighborX="9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2D0C96-CE12-4C2F-A30E-6A10EF237C5F}" srcId="{9D053359-9846-41BE-A047-F7A88219194F}" destId="{BCC29946-080C-43A6-B0FD-96D967AF0BD9}" srcOrd="4" destOrd="0" parTransId="{0CBBD891-A967-47A6-864F-BED374D79AE6}" sibTransId="{D6707136-2B66-4CF9-9202-ED690C7AD4E1}"/>
    <dgm:cxn modelId="{F4639CAC-1A3F-467C-AA2B-402742FCD9C1}" type="presOf" srcId="{7BCD0045-2C84-43A9-8569-EE593B7396E7}" destId="{7E926590-9D64-4DAA-83AB-114FF1637AEA}" srcOrd="0" destOrd="0" presId="urn:microsoft.com/office/officeart/2005/8/layout/vList2"/>
    <dgm:cxn modelId="{9E62A4BA-3109-44CB-B799-63314AE9FA11}" srcId="{9D053359-9846-41BE-A047-F7A88219194F}" destId="{31924C68-2D5B-47B2-938E-6542272F5C48}" srcOrd="2" destOrd="0" parTransId="{D808A944-B3CE-4458-8A07-6C0CCDEB81C4}" sibTransId="{D82C6EB8-B5CE-4F74-A828-92291AD90857}"/>
    <dgm:cxn modelId="{521CB92F-9EB3-45D9-95A9-85CAC8DDDD3B}" srcId="{9D053359-9846-41BE-A047-F7A88219194F}" destId="{0A277DF6-40AD-407E-AF13-AFD499F67743}" srcOrd="3" destOrd="0" parTransId="{56CE1CCB-41BA-4387-9AEB-11C115C52144}" sibTransId="{F60ED2C9-8011-4AD6-B320-2A1D9AB98154}"/>
    <dgm:cxn modelId="{54508CEC-E831-4EE9-B6CA-B5DA0ABAAAA8}" type="presOf" srcId="{9D053359-9846-41BE-A047-F7A88219194F}" destId="{EBA47995-4E49-4F22-ABA2-AA27721F1202}" srcOrd="0" destOrd="0" presId="urn:microsoft.com/office/officeart/2005/8/layout/vList2"/>
    <dgm:cxn modelId="{DE3E916C-A188-451C-BEAF-BB2AF6B58F1E}" type="presOf" srcId="{BCC29946-080C-43A6-B0FD-96D967AF0BD9}" destId="{C15210D1-361F-4F06-B6D6-1A7CD43B69D1}" srcOrd="0" destOrd="0" presId="urn:microsoft.com/office/officeart/2005/8/layout/vList2"/>
    <dgm:cxn modelId="{E136A2A9-3143-4986-907C-56C44A17BBAC}" type="presOf" srcId="{0A277DF6-40AD-407E-AF13-AFD499F67743}" destId="{B48F64F3-1DE1-4F18-9C60-AD6A3F0262BC}" srcOrd="0" destOrd="0" presId="urn:microsoft.com/office/officeart/2005/8/layout/vList2"/>
    <dgm:cxn modelId="{B09EFA6D-ECA1-4650-9322-42F73515B46C}" type="presOf" srcId="{31924C68-2D5B-47B2-938E-6542272F5C48}" destId="{31C4AC77-4B27-460B-A1C5-81F835B619BB}" srcOrd="0" destOrd="0" presId="urn:microsoft.com/office/officeart/2005/8/layout/vList2"/>
    <dgm:cxn modelId="{6F22E0B8-E15A-43B0-9565-D699C7FEAD43}" srcId="{9D053359-9846-41BE-A047-F7A88219194F}" destId="{7BCD0045-2C84-43A9-8569-EE593B7396E7}" srcOrd="0" destOrd="0" parTransId="{CDB33E2C-D7A9-4696-BAE8-DD939976C029}" sibTransId="{F50DF25E-AAFA-4EF9-ABB8-8C145C86A11F}"/>
    <dgm:cxn modelId="{7B69C977-0B6C-458B-8BF6-950883D6C450}" type="presOf" srcId="{61F368D9-AF78-48F4-B225-297CA8977C4F}" destId="{2AE2D225-40D7-4D90-BA26-4156971B186C}" srcOrd="0" destOrd="0" presId="urn:microsoft.com/office/officeart/2005/8/layout/vList2"/>
    <dgm:cxn modelId="{FE381F12-66A2-44EF-A9E2-599B440A2ED6}" srcId="{9D053359-9846-41BE-A047-F7A88219194F}" destId="{61F368D9-AF78-48F4-B225-297CA8977C4F}" srcOrd="1" destOrd="0" parTransId="{44FDC201-49C4-4646-8E44-5FC1231CBA99}" sibTransId="{F309DE64-9407-47E2-9690-31DB22088AAF}"/>
    <dgm:cxn modelId="{E3BF1455-EAC7-4D68-AA23-F459C43452E2}" type="presParOf" srcId="{EBA47995-4E49-4F22-ABA2-AA27721F1202}" destId="{7E926590-9D64-4DAA-83AB-114FF1637AEA}" srcOrd="0" destOrd="0" presId="urn:microsoft.com/office/officeart/2005/8/layout/vList2"/>
    <dgm:cxn modelId="{62596BC0-74E8-4E08-BB30-36AE6CFA1B85}" type="presParOf" srcId="{EBA47995-4E49-4F22-ABA2-AA27721F1202}" destId="{67EC1C67-EE17-4E02-A978-439D84FB841D}" srcOrd="1" destOrd="0" presId="urn:microsoft.com/office/officeart/2005/8/layout/vList2"/>
    <dgm:cxn modelId="{DCACC8EA-4E2E-481C-99AD-E7E33302EAD6}" type="presParOf" srcId="{EBA47995-4E49-4F22-ABA2-AA27721F1202}" destId="{2AE2D225-40D7-4D90-BA26-4156971B186C}" srcOrd="2" destOrd="0" presId="urn:microsoft.com/office/officeart/2005/8/layout/vList2"/>
    <dgm:cxn modelId="{7CADC956-6E1F-4E2C-B325-0E6FE159518F}" type="presParOf" srcId="{EBA47995-4E49-4F22-ABA2-AA27721F1202}" destId="{8ECCB43F-249E-4A21-B6D4-B79987A37A53}" srcOrd="3" destOrd="0" presId="urn:microsoft.com/office/officeart/2005/8/layout/vList2"/>
    <dgm:cxn modelId="{EDCFBE66-7D00-489E-BCF6-9577B935FC52}" type="presParOf" srcId="{EBA47995-4E49-4F22-ABA2-AA27721F1202}" destId="{31C4AC77-4B27-460B-A1C5-81F835B619BB}" srcOrd="4" destOrd="0" presId="urn:microsoft.com/office/officeart/2005/8/layout/vList2"/>
    <dgm:cxn modelId="{40618976-BF13-48EA-9823-D82F9465F865}" type="presParOf" srcId="{EBA47995-4E49-4F22-ABA2-AA27721F1202}" destId="{4680251D-B4BC-439B-8843-C3066A1B710A}" srcOrd="5" destOrd="0" presId="urn:microsoft.com/office/officeart/2005/8/layout/vList2"/>
    <dgm:cxn modelId="{28B0C729-2792-4769-B192-EEF7E686944A}" type="presParOf" srcId="{EBA47995-4E49-4F22-ABA2-AA27721F1202}" destId="{B48F64F3-1DE1-4F18-9C60-AD6A3F0262BC}" srcOrd="6" destOrd="0" presId="urn:microsoft.com/office/officeart/2005/8/layout/vList2"/>
    <dgm:cxn modelId="{6838D0D8-0CB7-48D6-9F13-DC9BF0154E7A}" type="presParOf" srcId="{EBA47995-4E49-4F22-ABA2-AA27721F1202}" destId="{E4977CA9-3CB5-4B71-AE98-E3AD06E91094}" srcOrd="7" destOrd="0" presId="urn:microsoft.com/office/officeart/2005/8/layout/vList2"/>
    <dgm:cxn modelId="{5738CC09-B284-41CC-984C-2D9E1E671080}" type="presParOf" srcId="{EBA47995-4E49-4F22-ABA2-AA27721F1202}" destId="{C15210D1-361F-4F06-B6D6-1A7CD43B69D1}" srcOrd="8" destOrd="0" presId="urn:microsoft.com/office/officeart/2005/8/layout/vList2"/>
  </dgm:cxnLst>
  <dgm:bg>
    <a:solidFill>
      <a:srgbClr val="DAE4F2"/>
    </a:solidFill>
  </dgm:bg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A07E13-0B37-4675-9C54-65514066C695}">
      <dsp:nvSpPr>
        <dsp:cNvPr id="0" name=""/>
        <dsp:cNvSpPr/>
      </dsp:nvSpPr>
      <dsp:spPr>
        <a:xfrm>
          <a:off x="-268368" y="0"/>
          <a:ext cx="5322740" cy="53227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DADC40-FCD0-491C-B0E1-BE806FA7C7F8}">
      <dsp:nvSpPr>
        <dsp:cNvPr id="0" name=""/>
        <dsp:cNvSpPr/>
      </dsp:nvSpPr>
      <dsp:spPr>
        <a:xfrm>
          <a:off x="1856265" y="0"/>
          <a:ext cx="9883981" cy="53227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номинанты: </a:t>
          </a:r>
          <a:endParaRPr lang="ru-RU" sz="4600" kern="1200" dirty="0"/>
        </a:p>
      </dsp:txBody>
      <dsp:txXfrm>
        <a:off x="1856265" y="0"/>
        <a:ext cx="4941990" cy="1596825"/>
      </dsp:txXfrm>
    </dsp:sp>
    <dsp:sp modelId="{B82F5A7B-FD63-4C6D-907B-2E28BC48CEAC}">
      <dsp:nvSpPr>
        <dsp:cNvPr id="0" name=""/>
        <dsp:cNvSpPr/>
      </dsp:nvSpPr>
      <dsp:spPr>
        <a:xfrm>
          <a:off x="663113" y="1596825"/>
          <a:ext cx="3459777" cy="345977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D2178E-04A9-457E-A0AC-7D9E719E1D5B}">
      <dsp:nvSpPr>
        <dsp:cNvPr id="0" name=""/>
        <dsp:cNvSpPr/>
      </dsp:nvSpPr>
      <dsp:spPr>
        <a:xfrm>
          <a:off x="2124633" y="1610283"/>
          <a:ext cx="9347245" cy="34597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эксперты:</a:t>
          </a:r>
          <a:endParaRPr lang="ru-RU" sz="4600" kern="1200" dirty="0"/>
        </a:p>
      </dsp:txBody>
      <dsp:txXfrm>
        <a:off x="2124633" y="1610283"/>
        <a:ext cx="4673622" cy="1596820"/>
      </dsp:txXfrm>
    </dsp:sp>
    <dsp:sp modelId="{81E1A1E2-A07F-4A3C-A2AC-C47392C9B51D}">
      <dsp:nvSpPr>
        <dsp:cNvPr id="0" name=""/>
        <dsp:cNvSpPr/>
      </dsp:nvSpPr>
      <dsp:spPr>
        <a:xfrm>
          <a:off x="1594591" y="3193645"/>
          <a:ext cx="1596820" cy="159682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6A951-605E-4A61-BCEB-66A939CBC7BC}">
      <dsp:nvSpPr>
        <dsp:cNvPr id="0" name=""/>
        <dsp:cNvSpPr/>
      </dsp:nvSpPr>
      <dsp:spPr>
        <a:xfrm>
          <a:off x="2393001" y="3193645"/>
          <a:ext cx="8810509" cy="15968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зрители: </a:t>
          </a:r>
          <a:endParaRPr lang="ru-RU" sz="4600" kern="1200" dirty="0"/>
        </a:p>
      </dsp:txBody>
      <dsp:txXfrm>
        <a:off x="2393001" y="3193645"/>
        <a:ext cx="4405254" cy="1596820"/>
      </dsp:txXfrm>
    </dsp:sp>
    <dsp:sp modelId="{3F5B098B-E4C8-4815-8AC0-25FB2E1D8F52}">
      <dsp:nvSpPr>
        <dsp:cNvPr id="0" name=""/>
        <dsp:cNvSpPr/>
      </dsp:nvSpPr>
      <dsp:spPr>
        <a:xfrm>
          <a:off x="6568081" y="0"/>
          <a:ext cx="4865603" cy="1596825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Открытие – 10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Мастерство – 1</a:t>
          </a:r>
          <a:endParaRPr lang="ru-RU" sz="2800" kern="1200" dirty="0"/>
        </a:p>
      </dsp:txBody>
      <dsp:txXfrm>
        <a:off x="6568081" y="0"/>
        <a:ext cx="4865603" cy="1596825"/>
      </dsp:txXfrm>
    </dsp:sp>
    <dsp:sp modelId="{61C1FE04-B2C7-4B38-B47C-E3FAD388A0F0}">
      <dsp:nvSpPr>
        <dsp:cNvPr id="0" name=""/>
        <dsp:cNvSpPr/>
      </dsp:nvSpPr>
      <dsp:spPr>
        <a:xfrm>
          <a:off x="6513214" y="1596825"/>
          <a:ext cx="4975338" cy="1596820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педагоги – 5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методисты – 3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администрация - 4</a:t>
          </a:r>
          <a:endParaRPr lang="ru-RU" sz="2800" b="1" kern="1200" dirty="0">
            <a:solidFill>
              <a:srgbClr val="002060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6513214" y="1596825"/>
        <a:ext cx="4975338" cy="1596820"/>
      </dsp:txXfrm>
    </dsp:sp>
    <dsp:sp modelId="{88873BD2-4331-4847-9D4B-31F633863A79}">
      <dsp:nvSpPr>
        <dsp:cNvPr id="0" name=""/>
        <dsp:cNvSpPr/>
      </dsp:nvSpPr>
      <dsp:spPr>
        <a:xfrm>
          <a:off x="6476650" y="3193645"/>
          <a:ext cx="5048465" cy="1596820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педагоги- 14</a:t>
          </a:r>
          <a:endParaRPr lang="ru-RU" sz="2800" kern="1200" dirty="0"/>
        </a:p>
      </dsp:txBody>
      <dsp:txXfrm>
        <a:off x="6476650" y="3193645"/>
        <a:ext cx="5048465" cy="15968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A07E13-0B37-4675-9C54-65514066C695}">
      <dsp:nvSpPr>
        <dsp:cNvPr id="0" name=""/>
        <dsp:cNvSpPr/>
      </dsp:nvSpPr>
      <dsp:spPr>
        <a:xfrm>
          <a:off x="-282198" y="0"/>
          <a:ext cx="4676350" cy="467635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DADC40-FCD0-491C-B0E1-BE806FA7C7F8}">
      <dsp:nvSpPr>
        <dsp:cNvPr id="0" name=""/>
        <dsp:cNvSpPr/>
      </dsp:nvSpPr>
      <dsp:spPr>
        <a:xfrm>
          <a:off x="1491580" y="0"/>
          <a:ext cx="10393337" cy="4676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открытое занятие: </a:t>
          </a:r>
          <a:endParaRPr lang="ru-RU" sz="3300" kern="1200" dirty="0"/>
        </a:p>
      </dsp:txBody>
      <dsp:txXfrm>
        <a:off x="1491580" y="0"/>
        <a:ext cx="5196668" cy="2221266"/>
      </dsp:txXfrm>
    </dsp:sp>
    <dsp:sp modelId="{B82F5A7B-FD63-4C6D-907B-2E28BC48CEAC}">
      <dsp:nvSpPr>
        <dsp:cNvPr id="0" name=""/>
        <dsp:cNvSpPr/>
      </dsp:nvSpPr>
      <dsp:spPr>
        <a:xfrm>
          <a:off x="945343" y="2221266"/>
          <a:ext cx="2221266" cy="22212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D2178E-04A9-457E-A0AC-7D9E719E1D5B}">
      <dsp:nvSpPr>
        <dsp:cNvPr id="0" name=""/>
        <dsp:cNvSpPr/>
      </dsp:nvSpPr>
      <dsp:spPr>
        <a:xfrm>
          <a:off x="1773778" y="2229906"/>
          <a:ext cx="9828941" cy="22212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Воспитательное мероприятие:</a:t>
          </a:r>
          <a:endParaRPr lang="ru-RU" sz="3300" kern="1200" dirty="0"/>
        </a:p>
      </dsp:txBody>
      <dsp:txXfrm>
        <a:off x="1773778" y="2229906"/>
        <a:ext cx="4914470" cy="2221266"/>
      </dsp:txXfrm>
    </dsp:sp>
    <dsp:sp modelId="{3F5B098B-E4C8-4815-8AC0-25FB2E1D8F52}">
      <dsp:nvSpPr>
        <dsp:cNvPr id="0" name=""/>
        <dsp:cNvSpPr/>
      </dsp:nvSpPr>
      <dsp:spPr>
        <a:xfrm>
          <a:off x="6446213" y="0"/>
          <a:ext cx="5116344" cy="2221266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ctr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</a:t>
          </a:r>
          <a:endParaRPr lang="ru-RU" sz="3600" kern="1200" dirty="0"/>
        </a:p>
      </dsp:txBody>
      <dsp:txXfrm>
        <a:off x="6446213" y="0"/>
        <a:ext cx="5116344" cy="2221266"/>
      </dsp:txXfrm>
    </dsp:sp>
    <dsp:sp modelId="{61C1FE04-B2C7-4B38-B47C-E3FAD388A0F0}">
      <dsp:nvSpPr>
        <dsp:cNvPr id="0" name=""/>
        <dsp:cNvSpPr/>
      </dsp:nvSpPr>
      <dsp:spPr>
        <a:xfrm>
          <a:off x="6388518" y="2221266"/>
          <a:ext cx="5231734" cy="2221266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ctr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1</a:t>
          </a:r>
          <a:endParaRPr lang="ru-RU" sz="3600" kern="1200" dirty="0"/>
        </a:p>
      </dsp:txBody>
      <dsp:txXfrm>
        <a:off x="6388518" y="2221266"/>
        <a:ext cx="5231734" cy="222126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926590-9D64-4DAA-83AB-114FF1637AEA}">
      <dsp:nvSpPr>
        <dsp:cNvPr id="0" name=""/>
        <dsp:cNvSpPr/>
      </dsp:nvSpPr>
      <dsp:spPr>
        <a:xfrm>
          <a:off x="0" y="14856"/>
          <a:ext cx="11739283" cy="110682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0" kern="120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Продумывать использование приемов оценки деятельности и результата на рефлексивном этапе занятия  - </a:t>
          </a:r>
          <a:r>
            <a:rPr lang="ru-RU" sz="2800" b="1" i="0" kern="120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9 раз</a:t>
          </a:r>
          <a:endParaRPr lang="ru-RU" sz="2800" b="1" i="0" kern="1200" dirty="0">
            <a:solidFill>
              <a:srgbClr val="800000"/>
            </a:solidFill>
            <a:latin typeface="+mn-lt"/>
            <a:ea typeface="Verdana" panose="020B0604030504040204" pitchFamily="34" charset="0"/>
          </a:endParaRPr>
        </a:p>
      </dsp:txBody>
      <dsp:txXfrm>
        <a:off x="0" y="14856"/>
        <a:ext cx="11739283" cy="1106820"/>
      </dsp:txXfrm>
    </dsp:sp>
    <dsp:sp modelId="{2AE2D225-40D7-4D90-BA26-4156971B186C}">
      <dsp:nvSpPr>
        <dsp:cNvPr id="0" name=""/>
        <dsp:cNvSpPr/>
      </dsp:nvSpPr>
      <dsp:spPr>
        <a:xfrm>
          <a:off x="0" y="1153356"/>
          <a:ext cx="11739283" cy="110682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846"/>
              </a:solidFill>
            </a:rPr>
            <a:t>Использовать на занятиях дифференцированные задания </a:t>
          </a:r>
          <a:r>
            <a:rPr lang="ru-RU" sz="2800" b="1" i="0" kern="120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- </a:t>
          </a:r>
          <a:r>
            <a:rPr lang="ru-RU" sz="2800" b="1" i="0" kern="120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3 раза</a:t>
          </a:r>
          <a:endParaRPr lang="ru-RU" sz="2800" b="1" kern="1200" dirty="0">
            <a:solidFill>
              <a:srgbClr val="800000"/>
            </a:solidFill>
          </a:endParaRPr>
        </a:p>
      </dsp:txBody>
      <dsp:txXfrm>
        <a:off x="0" y="1153356"/>
        <a:ext cx="11739283" cy="1106820"/>
      </dsp:txXfrm>
    </dsp:sp>
    <dsp:sp modelId="{31C4AC77-4B27-460B-A1C5-81F835B619BB}">
      <dsp:nvSpPr>
        <dsp:cNvPr id="0" name=""/>
        <dsp:cNvSpPr/>
      </dsp:nvSpPr>
      <dsp:spPr>
        <a:xfrm>
          <a:off x="0" y="2211631"/>
          <a:ext cx="11739283" cy="110682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0" kern="120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Соблюдать режимные моменты, временные рамки, темп занятия должен быть оптимальным - </a:t>
          </a:r>
          <a:r>
            <a:rPr lang="ru-RU" sz="2800" b="1" i="0" kern="120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4 раза</a:t>
          </a:r>
          <a:endParaRPr lang="ru-RU" sz="2800" b="1" i="0" kern="1200" dirty="0">
            <a:solidFill>
              <a:srgbClr val="800000"/>
            </a:solidFill>
            <a:latin typeface="+mn-lt"/>
            <a:ea typeface="Verdana" panose="020B0604030504040204" pitchFamily="34" charset="0"/>
          </a:endParaRPr>
        </a:p>
      </dsp:txBody>
      <dsp:txXfrm>
        <a:off x="0" y="2211631"/>
        <a:ext cx="11739283" cy="1106820"/>
      </dsp:txXfrm>
    </dsp:sp>
    <dsp:sp modelId="{B48F64F3-1DE1-4F18-9C60-AD6A3F0262BC}">
      <dsp:nvSpPr>
        <dsp:cNvPr id="0" name=""/>
        <dsp:cNvSpPr/>
      </dsp:nvSpPr>
      <dsp:spPr>
        <a:xfrm>
          <a:off x="0" y="3343280"/>
          <a:ext cx="11739283" cy="132657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846"/>
              </a:solidFill>
            </a:rPr>
            <a:t>Планировать смену видов деятельности на занятии</a:t>
          </a:r>
          <a:r>
            <a:rPr lang="ru-RU" sz="2800" i="0" kern="120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- </a:t>
          </a:r>
          <a:r>
            <a:rPr lang="ru-RU" sz="2800" b="1" i="0" kern="120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3 раза</a:t>
          </a:r>
          <a:r>
            <a:rPr lang="ru-RU" sz="2800" b="1" kern="1200" dirty="0" smtClean="0">
              <a:solidFill>
                <a:srgbClr val="800000"/>
              </a:solidFill>
            </a:rPr>
            <a:t> </a:t>
          </a:r>
          <a:endParaRPr lang="ru-RU" sz="2800" b="1" kern="1200" dirty="0">
            <a:solidFill>
              <a:srgbClr val="800000"/>
            </a:solidFill>
          </a:endParaRPr>
        </a:p>
      </dsp:txBody>
      <dsp:txXfrm>
        <a:off x="0" y="3343280"/>
        <a:ext cx="11739283" cy="1326579"/>
      </dsp:txXfrm>
    </dsp:sp>
    <dsp:sp modelId="{C15210D1-361F-4F06-B6D6-1A7CD43B69D1}">
      <dsp:nvSpPr>
        <dsp:cNvPr id="0" name=""/>
        <dsp:cNvSpPr/>
      </dsp:nvSpPr>
      <dsp:spPr>
        <a:xfrm>
          <a:off x="0" y="4701539"/>
          <a:ext cx="11739283" cy="698525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846"/>
              </a:solidFill>
              <a:latin typeface="+mn-lt"/>
            </a:rPr>
            <a:t>Отрабатывать навык самоанализа </a:t>
          </a:r>
          <a:r>
            <a:rPr lang="ru-RU" sz="2800" i="0" kern="1200" dirty="0" smtClean="0">
              <a:solidFill>
                <a:srgbClr val="002846"/>
              </a:solidFill>
              <a:latin typeface="+mn-lt"/>
              <a:ea typeface="Verdana" panose="020B0604030504040204" pitchFamily="34" charset="0"/>
            </a:rPr>
            <a:t>- </a:t>
          </a:r>
          <a:r>
            <a:rPr lang="ru-RU" sz="2800" b="1" i="0" kern="1200" dirty="0" smtClean="0">
              <a:solidFill>
                <a:srgbClr val="800000"/>
              </a:solidFill>
              <a:latin typeface="+mn-lt"/>
              <a:ea typeface="Verdana" panose="020B0604030504040204" pitchFamily="34" charset="0"/>
            </a:rPr>
            <a:t>10 раз</a:t>
          </a:r>
          <a:endParaRPr lang="ru-RU" sz="2800" b="1" kern="1200" dirty="0">
            <a:solidFill>
              <a:srgbClr val="800000"/>
            </a:solidFill>
            <a:latin typeface="+mn-lt"/>
          </a:endParaRPr>
        </a:p>
      </dsp:txBody>
      <dsp:txXfrm>
        <a:off x="0" y="4701539"/>
        <a:ext cx="11739283" cy="698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pPr rtl="0"/>
              <a:t>08.04.2025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08.04.2025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2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45534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45534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10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81216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81216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12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81216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pPr rtl="0"/>
              <a:t>14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2951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http://50896F792F29CBA6426246C42D3E9B4D.dms.sberbank.ru/50896F792F29CBA6426246C42D3E9B4D-490C77FF0671F75309606DE0B6325D64-E19EF317982EEC793B9607213F06ED00/1.png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Обыч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2425FD-307E-F44F-9436-8FF57650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ru-RU" dirty="0"/>
          </a:p>
        </p:txBody>
      </p:sp>
      <p:pic>
        <p:nvPicPr>
          <p:cNvPr id="27" name="Рисунок 26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28" name="Рисунок 27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29" name="Рисунок 28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30" name="Рисунок 29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31" name="Рисунок 30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32" name="Рисунок 31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33" name="Рисунок 32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  <p:pic>
        <p:nvPicPr>
          <p:cNvPr id="34" name="Рисунок 33" descr="http://50896F792F29CBA6426246C42D3E9B4D.dms.sberbank.ru/50896F792F29CBA6426246C42D3E9B4D-490C77FF0671F75309606DE0B6325D64-E19EF317982EEC793B9607213F06ED00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1" y="1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8963678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pPr rtl="0"/>
              <a:t>08.04.2025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  <p:sldLayoutId id="2147483696" r:id="rId13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3028" y="2509513"/>
            <a:ext cx="11745686" cy="1442002"/>
          </a:xfrm>
        </p:spPr>
        <p:txBody>
          <a:bodyPr rtlCol="0">
            <a:noAutofit/>
          </a:bodyPr>
          <a:lstStyle/>
          <a:p>
            <a:r>
              <a:rPr lang="ru-RU" sz="40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Фестиваль педагогического опыта «ПЕДАГОГИЧЕСКАЯ ВЕСНА»</a:t>
            </a:r>
            <a:endParaRPr lang="ru-RU" sz="4000" dirty="0">
              <a:solidFill>
                <a:srgbClr val="00518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9837" y="6121614"/>
            <a:ext cx="5072743" cy="642257"/>
          </a:xfrm>
        </p:spPr>
        <p:txBody>
          <a:bodyPr rtlCol="0">
            <a:normAutofit/>
          </a:bodyPr>
          <a:lstStyle/>
          <a:p>
            <a:pPr rtl="0"/>
            <a:r>
              <a:rPr lang="ru-RU" sz="1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 Ачинск </a:t>
            </a:r>
            <a:r>
              <a:rPr lang="ru-RU" sz="1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2025</a:t>
            </a:r>
            <a:endParaRPr lang="ru-RU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3590" y="153888"/>
            <a:ext cx="11171581" cy="12926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муниципальное </a:t>
            </a:r>
            <a:r>
              <a:rPr lang="ru-RU" sz="2000" b="1" dirty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бюджетное учреждение </a:t>
            </a:r>
            <a:r>
              <a:rPr lang="ru-RU" sz="2000" b="1" dirty="0" smtClean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дополнительного </a:t>
            </a:r>
            <a:r>
              <a:rPr lang="ru-RU" sz="2000" b="1" dirty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образования </a:t>
            </a:r>
          </a:p>
          <a:p>
            <a:pPr algn="ctr"/>
            <a:r>
              <a:rPr lang="ru-RU" sz="2000" b="1" dirty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«ЦЕНТР ТВОРЧЕСТВА И РАЗВИТИЯ «ПЛАНЕТА ТАЛАНТОВ»</a:t>
            </a:r>
          </a:p>
          <a:p>
            <a:pPr algn="ctr"/>
            <a:r>
              <a:rPr lang="ru-RU" sz="2000" b="1" dirty="0">
                <a:solidFill>
                  <a:srgbClr val="800000"/>
                </a:solidFill>
                <a:latin typeface="+mj-lt"/>
              </a:rPr>
              <a:t> </a:t>
            </a:r>
            <a:endParaRPr lang="ru-RU" sz="2000" dirty="0">
              <a:solidFill>
                <a:srgbClr val="800000"/>
              </a:solidFill>
              <a:latin typeface="+mj-lt"/>
            </a:endParaRPr>
          </a:p>
          <a:p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349342" y="4912863"/>
            <a:ext cx="35596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Гейн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Виктория Петровна, методист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C:\Users\Пользователь\Desktop\Педсовет_05.10.2021\Поздравляем\поздравляем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980" y="250724"/>
            <a:ext cx="10997510" cy="640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03857267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50504" y="345305"/>
            <a:ext cx="9560840" cy="713647"/>
          </a:xfrm>
        </p:spPr>
        <p:txBody>
          <a:bodyPr rtlCol="0"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ПОЗДРАВЛЯЕМ!</a:t>
            </a:r>
            <a:endParaRPr lang="ru-RU" sz="3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Объект 13"/>
          <p:cNvSpPr>
            <a:spLocks noGrp="1"/>
          </p:cNvSpPr>
          <p:nvPr>
            <p:ph idx="1"/>
          </p:nvPr>
        </p:nvSpPr>
        <p:spPr>
          <a:xfrm>
            <a:off x="304160" y="2264229"/>
            <a:ext cx="11552562" cy="4055248"/>
          </a:xfrm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4000" b="1" dirty="0" smtClean="0">
                <a:solidFill>
                  <a:srgbClr val="8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«ОТКРЫТИЕ»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4000" b="1" dirty="0" smtClean="0">
                <a:solidFill>
                  <a:srgbClr val="00284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Шипилова Светлана Александровна</a:t>
            </a:r>
            <a:endParaRPr lang="ru-RU" sz="4000" b="1" dirty="0" smtClean="0">
              <a:solidFill>
                <a:srgbClr val="002846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 smtClean="0">
              <a:solidFill>
                <a:srgbClr val="00284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3857267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50504" y="345305"/>
            <a:ext cx="9560840" cy="713647"/>
          </a:xfrm>
        </p:spPr>
        <p:txBody>
          <a:bodyPr rtlCol="0"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ПОЗДРАВЛЯЕМ!</a:t>
            </a:r>
            <a:endParaRPr lang="ru-RU" sz="3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Объект 13"/>
          <p:cNvSpPr>
            <a:spLocks noGrp="1"/>
          </p:cNvSpPr>
          <p:nvPr>
            <p:ph idx="1"/>
          </p:nvPr>
        </p:nvSpPr>
        <p:spPr>
          <a:xfrm>
            <a:off x="282388" y="2318657"/>
            <a:ext cx="11552562" cy="4283848"/>
          </a:xfrm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4000" b="1" dirty="0" smtClean="0">
                <a:solidFill>
                  <a:srgbClr val="8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«МАСТЕРСТВО»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4000" b="1" dirty="0" err="1" smtClean="0">
                <a:solidFill>
                  <a:srgbClr val="002846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Волога</a:t>
            </a:r>
            <a:r>
              <a:rPr lang="ru-RU" sz="4000" b="1" dirty="0" smtClean="0">
                <a:solidFill>
                  <a:srgbClr val="002846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Анна Петровна</a:t>
            </a:r>
            <a:endParaRPr lang="ru-RU" sz="4000" b="1" dirty="0">
              <a:solidFill>
                <a:srgbClr val="002846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 smtClean="0">
              <a:solidFill>
                <a:srgbClr val="00284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4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38572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29144"/>
            <a:ext cx="4512771" cy="73753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РЕЙТИНГ</a:t>
            </a:r>
            <a:br>
              <a:rPr lang="ru-RU" sz="40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40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УЧАСТНИКОВ</a:t>
            </a:r>
            <a:endParaRPr lang="ru-RU" sz="4000" dirty="0">
              <a:solidFill>
                <a:srgbClr val="00518E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464422" y="286287"/>
          <a:ext cx="7345418" cy="5952998"/>
        </p:xfrm>
        <a:graphic>
          <a:graphicData uri="http://schemas.openxmlformats.org/drawingml/2006/table">
            <a:tbl>
              <a:tblPr/>
              <a:tblGrid>
                <a:gridCol w="753036"/>
                <a:gridCol w="5602464"/>
                <a:gridCol w="989918"/>
              </a:tblGrid>
              <a:tr h="4514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8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+mn-lt"/>
                          <a:ea typeface="Times New Roman"/>
                        </a:rPr>
                        <a:t>номинация </a:t>
                      </a:r>
                      <a:r>
                        <a:rPr lang="ru-RU" sz="2400" b="1" dirty="0">
                          <a:solidFill>
                            <a:srgbClr val="800000"/>
                          </a:solidFill>
                          <a:latin typeface="+mn-lt"/>
                          <a:ea typeface="Times New Roman"/>
                        </a:rPr>
                        <a:t>ОТКРЫТИЕ</a:t>
                      </a:r>
                      <a:endParaRPr lang="ru-RU" sz="2400" dirty="0">
                        <a:solidFill>
                          <a:srgbClr val="8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Шипилова Светлана Александровна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20,1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2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Андрианова Анастасия Владимировна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18,3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3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err="1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Смолко</a:t>
                      </a: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 Светлана Владимировна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17,8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4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err="1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Гостева</a:t>
                      </a: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 Елена </a:t>
                      </a:r>
                      <a:r>
                        <a:rPr lang="ru-RU" sz="2400" b="0" kern="1200" dirty="0" err="1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Досиориевна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17,5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5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Семенова Дарья Романовна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17,5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6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err="1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Сычкина</a:t>
                      </a: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 Виктория Александровна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17,5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7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Филатова Ирина Сергеевна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15,3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8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err="1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Смердева</a:t>
                      </a: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 Надежда Викторовна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12,4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9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Белова Анастасия Андреевна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latin typeface="+mn-lt"/>
                          <a:ea typeface="Times New Roman"/>
                        </a:rPr>
                        <a:t>11,8</a:t>
                      </a:r>
                      <a:endParaRPr lang="ru-RU" sz="2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10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err="1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Бикищенко</a:t>
                      </a:r>
                      <a:r>
                        <a:rPr lang="ru-RU" sz="2400" b="0" kern="1200" dirty="0" smtClean="0">
                          <a:solidFill>
                            <a:srgbClr val="00518E"/>
                          </a:solidFill>
                          <a:latin typeface="+mn-lt"/>
                          <a:ea typeface="+mn-ea"/>
                          <a:cs typeface="+mn-cs"/>
                        </a:rPr>
                        <a:t> Андрей Константинович</a:t>
                      </a:r>
                      <a:endParaRPr lang="ru-RU" sz="2400" b="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10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8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+mn-lt"/>
                          <a:ea typeface="Times New Roman"/>
                        </a:rPr>
                        <a:t>номинация </a:t>
                      </a:r>
                      <a:r>
                        <a:rPr lang="ru-RU" sz="2400" b="1" dirty="0">
                          <a:solidFill>
                            <a:srgbClr val="800000"/>
                          </a:solidFill>
                          <a:latin typeface="+mn-lt"/>
                          <a:ea typeface="Times New Roman"/>
                        </a:rPr>
                        <a:t>МАСТЕРСТВО</a:t>
                      </a:r>
                      <a:endParaRPr lang="ru-RU" sz="2400" dirty="0">
                        <a:solidFill>
                          <a:srgbClr val="8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Волога</a:t>
                      </a:r>
                      <a:r>
                        <a:rPr lang="ru-RU" sz="2400" dirty="0" smtClean="0">
                          <a:solidFill>
                            <a:srgbClr val="00518E"/>
                          </a:solidFill>
                          <a:latin typeface="+mn-lt"/>
                          <a:ea typeface="Times New Roman"/>
                        </a:rPr>
                        <a:t> Анна Петровна</a:t>
                      </a:r>
                      <a:endParaRPr lang="ru-RU" sz="2400" dirty="0">
                        <a:solidFill>
                          <a:srgbClr val="00518E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+mn-lt"/>
                          <a:ea typeface="Times New Roman"/>
                        </a:rPr>
                        <a:t>27</a:t>
                      </a:r>
                      <a:endParaRPr lang="ru-RU" sz="28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0316896" y="6345730"/>
            <a:ext cx="330200" cy="285297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22644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89856" y="1452281"/>
            <a:ext cx="11386457" cy="3179353"/>
          </a:xfrm>
        </p:spPr>
        <p:txBody>
          <a:bodyPr rtlCol="0"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НАДЕЖДОЙ НА ДАЛЬНЕЙШИЕ ПРОДУКТИВНЫЕ ОТНОШЕНИЯ!</a:t>
            </a:r>
            <a:r>
              <a:rPr lang="ru-RU" b="1" dirty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3800" b="1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07671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828800" y="257415"/>
            <a:ext cx="9819309" cy="896471"/>
          </a:xfrm>
        </p:spPr>
        <p:txBody>
          <a:bodyPr rtlCol="0"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УЧАСТНИКИ ФЕСТИВАЛЯ </a:t>
            </a:r>
            <a:r>
              <a:rPr lang="ru-RU" sz="2700" b="1" dirty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7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7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7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7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27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363071" y="1404257"/>
            <a:ext cx="11471879" cy="5157908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="" xmlns:p14="http://schemas.microsoft.com/office/powerpoint/2010/main" val="2354799581"/>
              </p:ext>
            </p:extLst>
          </p:nvPr>
        </p:nvGraphicFramePr>
        <p:xfrm>
          <a:off x="363071" y="1347002"/>
          <a:ext cx="11471879" cy="5322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731520" y="257415"/>
            <a:ext cx="10916589" cy="896471"/>
          </a:xfrm>
        </p:spPr>
        <p:txBody>
          <a:bodyPr rtlCol="0"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8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ФОРМЫ ПРЕДЪЯВЛЕНИЯ ОПЫТА</a:t>
            </a:r>
            <a:r>
              <a:rPr lang="ru-RU" sz="2700" b="1" dirty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ru-RU" sz="27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700" b="1" dirty="0" smtClean="0">
                <a:solidFill>
                  <a:srgbClr val="00518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7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7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27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363071" y="1404257"/>
            <a:ext cx="11471879" cy="5157908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="" xmlns:p14="http://schemas.microsoft.com/office/powerpoint/2010/main" val="2354799581"/>
              </p:ext>
            </p:extLst>
          </p:nvPr>
        </p:nvGraphicFramePr>
        <p:xfrm>
          <a:off x="243840" y="1591056"/>
          <a:ext cx="11602720" cy="4676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2557" y="319984"/>
            <a:ext cx="10727683" cy="91053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Активность зрителей и экспертов</a:t>
            </a:r>
            <a:endParaRPr lang="ru-RU" sz="3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53962" y="2255272"/>
            <a:ext cx="1148899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aseline="0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Самый активный</a:t>
            </a:r>
            <a:r>
              <a:rPr lang="ru-RU" sz="2800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 управленец-эксперт </a:t>
            </a:r>
            <a:r>
              <a:rPr lang="ru-RU" sz="2800" b="1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Колесникова Юлия Сергеевна 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7 занятий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8710" y="1136870"/>
            <a:ext cx="115332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8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Самый активный методист-эксперт  </a:t>
            </a:r>
            <a:r>
              <a:rPr lang="ru-RU" sz="2800" b="1" dirty="0" err="1" smtClean="0">
                <a:solidFill>
                  <a:srgbClr val="8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Гейн</a:t>
            </a:r>
            <a:r>
              <a:rPr lang="ru-RU" sz="2800" b="1" dirty="0" smtClean="0">
                <a:solidFill>
                  <a:srgbClr val="8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Виктория Петровна 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11 занятий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85878" y="3534013"/>
            <a:ext cx="585216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Самый активный педагог-эксперт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Заковряшина</a:t>
            </a:r>
            <a:r>
              <a:rPr lang="ru-RU" sz="2800" b="1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 Наталья Сергеевна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Келина</a:t>
            </a:r>
            <a:r>
              <a:rPr lang="ru-RU" sz="2800" b="1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 Полина Анатольевна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Сюськина</a:t>
            </a:r>
            <a:r>
              <a:rPr lang="ru-RU" sz="2800" b="1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 Анастасия Сергеевна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по 6 занятий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6111" y="3948715"/>
            <a:ext cx="575056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aseline="0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Самый активный</a:t>
            </a:r>
            <a:r>
              <a:rPr lang="ru-RU" sz="2800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 зритель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err="1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Гостева</a:t>
            </a:r>
            <a:r>
              <a:rPr lang="ru-RU" sz="2800" b="1" dirty="0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 Елена </a:t>
            </a:r>
            <a:r>
              <a:rPr lang="ru-RU" sz="2800" b="1" dirty="0" err="1" smtClean="0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Досиориевна</a:t>
            </a:r>
            <a:endParaRPr lang="ru-RU" sz="2800" b="1" dirty="0" smtClean="0">
              <a:solidFill>
                <a:srgbClr val="800000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4 занятия</a:t>
            </a:r>
          </a:p>
        </p:txBody>
      </p:sp>
    </p:spTree>
    <p:extLst>
      <p:ext uri="{BB962C8B-B14F-4D97-AF65-F5344CB8AC3E}">
        <p14:creationId xmlns="" xmlns:p14="http://schemas.microsoft.com/office/powerpoint/2010/main" val="30654390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C:\Users\Пользователь\Downloads\2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4352" y="188640"/>
            <a:ext cx="2480501" cy="764498"/>
          </a:xfrm>
          <a:prstGeom prst="rect">
            <a:avLst/>
          </a:prstGeom>
          <a:noFill/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1357299"/>
            <a:ext cx="12192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Times New Roman" pitchFamily="18" charset="0"/>
              </a:rPr>
              <a:t>популярное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занятие  (12 зрителей)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rgbClr val="800000"/>
                </a:solidFill>
              </a:rPr>
              <a:t>Как всё не забыть?</a:t>
            </a: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800000"/>
                </a:solidFill>
                <a:cs typeface="Times New Roman" pitchFamily="18" charset="0"/>
              </a:rPr>
              <a:t> Семеновой Дарьи Романовны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320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cs typeface="Times New Roman" pitchFamily="18" charset="0"/>
              </a:rPr>
              <a:t>Самое 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cs typeface="Times New Roman" pitchFamily="18" charset="0"/>
              </a:rPr>
              <a:t>соревновательное</a:t>
            </a: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cs typeface="Times New Roman" pitchFamily="18" charset="0"/>
              </a:rPr>
              <a:t> занятие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rgbClr val="800000"/>
                </a:solidFill>
                <a:effectLst/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rgbClr val="800000"/>
                </a:solidFill>
              </a:rPr>
              <a:t>Искатели</a:t>
            </a: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rgbClr val="800000"/>
                </a:solidFill>
                <a:effectLst/>
                <a:cs typeface="Times New Roman" pitchFamily="18" charset="0"/>
              </a:rPr>
              <a:t>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 smtClean="0">
                <a:solidFill>
                  <a:srgbClr val="800000"/>
                </a:solidFill>
              </a:rPr>
              <a:t>Бикищенко</a:t>
            </a:r>
            <a:r>
              <a:rPr lang="ru-RU" sz="3200" b="1" dirty="0" smtClean="0">
                <a:solidFill>
                  <a:srgbClr val="800000"/>
                </a:solidFill>
              </a:rPr>
              <a:t> Андрея Константиновича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8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rPr>
              <a:t>Самое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rPr>
              <a:t>экзаменационное 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cs typeface="Arial" pitchFamily="34" charset="0"/>
              </a:rPr>
              <a:t>занятие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</a:rPr>
              <a:t>«Здоровые глаза»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800000"/>
                </a:solidFill>
              </a:rPr>
              <a:t>Беловой Анастасии Андреевны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800000"/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4415814" y="953138"/>
            <a:ext cx="3360373" cy="4046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Самые…</a:t>
            </a:r>
            <a:endParaRPr lang="ru-RU" sz="2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Заголовок 12"/>
          <p:cNvSpPr txBox="1">
            <a:spLocks/>
          </p:cNvSpPr>
          <p:nvPr/>
        </p:nvSpPr>
        <p:spPr>
          <a:xfrm>
            <a:off x="0" y="1"/>
            <a:ext cx="4476739" cy="8964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ИТОГИ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22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C:\Users\Пользователь\Downloads\2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4352" y="188640"/>
            <a:ext cx="2480501" cy="764498"/>
          </a:xfrm>
          <a:prstGeom prst="rect">
            <a:avLst/>
          </a:prstGeom>
          <a:noFill/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1142985"/>
            <a:ext cx="12192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Times New Roman" pitchFamily="18" charset="0"/>
              </a:rPr>
              <a:t>сказочное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занятие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800000"/>
                </a:solidFill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rgbClr val="800000"/>
                </a:solidFill>
              </a:rPr>
              <a:t>Сказка</a:t>
            </a:r>
            <a:r>
              <a:rPr lang="ru-RU" sz="3200" b="1" dirty="0" smtClean="0">
                <a:solidFill>
                  <a:srgbClr val="800000"/>
                </a:solidFill>
                <a:cs typeface="Times New Roman" pitchFamily="18" charset="0"/>
              </a:rPr>
              <a:t>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800000"/>
                </a:solidFill>
              </a:rPr>
              <a:t>Гостевой Елены </a:t>
            </a:r>
            <a:r>
              <a:rPr lang="ru-RU" sz="3200" b="1" dirty="0" err="1" smtClean="0">
                <a:solidFill>
                  <a:srgbClr val="800000"/>
                </a:solidFill>
              </a:rPr>
              <a:t>Досиориевны</a:t>
            </a:r>
            <a:endParaRPr lang="en-US" sz="3200" b="1" dirty="0" smtClean="0">
              <a:solidFill>
                <a:srgbClr val="8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Самое </a:t>
            </a:r>
            <a:r>
              <a:rPr lang="ru-RU" sz="3200" b="1" dirty="0" err="1" smtClean="0">
                <a:solidFill>
                  <a:srgbClr val="002060"/>
                </a:solidFill>
                <a:cs typeface="Times New Roman" pitchFamily="18" charset="0"/>
              </a:rPr>
              <a:t>хип-хоповое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занятие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«Чувствуем сердцем» </a:t>
            </a:r>
            <a:endParaRPr lang="en-US" sz="3200" dirty="0" smtClean="0">
              <a:solidFill>
                <a:srgbClr val="800000"/>
              </a:solidFill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800000"/>
                </a:solidFill>
              </a:rPr>
              <a:t>Андриановой Анастасии Владимировны</a:t>
            </a:r>
            <a:endParaRPr lang="en-US" sz="3200" b="1" dirty="0" smtClean="0">
              <a:solidFill>
                <a:srgbClr val="8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800000"/>
              </a:solidFill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Arial" pitchFamily="34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Arial" pitchFamily="34" charset="0"/>
              </a:rPr>
              <a:t>обыкновенное</a:t>
            </a:r>
            <a:r>
              <a:rPr lang="ru-RU" sz="3200" dirty="0" smtClean="0">
                <a:solidFill>
                  <a:srgbClr val="002060"/>
                </a:solidFill>
                <a:cs typeface="Arial" pitchFamily="34" charset="0"/>
              </a:rPr>
              <a:t> занятие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</a:rPr>
              <a:t>«Цветочная поляна» </a:t>
            </a:r>
            <a:endParaRPr lang="en-US" sz="3200" dirty="0" smtClean="0">
              <a:solidFill>
                <a:srgbClr val="8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 smtClean="0">
                <a:solidFill>
                  <a:srgbClr val="800000"/>
                </a:solidFill>
              </a:rPr>
              <a:t>Смердевой</a:t>
            </a:r>
            <a:r>
              <a:rPr lang="ru-RU" sz="3200" b="1" dirty="0" smtClean="0">
                <a:solidFill>
                  <a:srgbClr val="800000"/>
                </a:solidFill>
              </a:rPr>
              <a:t> Надежды Викторовны</a:t>
            </a:r>
            <a:endParaRPr lang="ru-RU" sz="3200" dirty="0" smtClean="0">
              <a:solidFill>
                <a:srgbClr val="8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800000"/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4857742" y="714356"/>
            <a:ext cx="3360373" cy="4046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Самые…</a:t>
            </a:r>
            <a:endParaRPr lang="ru-RU" sz="2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Заголовок 12"/>
          <p:cNvSpPr txBox="1">
            <a:spLocks/>
          </p:cNvSpPr>
          <p:nvPr/>
        </p:nvSpPr>
        <p:spPr>
          <a:xfrm>
            <a:off x="0" y="1"/>
            <a:ext cx="4476739" cy="8964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ИТОГИ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5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C:\Users\Пользователь\Downloads\2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4352" y="188640"/>
            <a:ext cx="2480501" cy="764498"/>
          </a:xfrm>
          <a:prstGeom prst="rect">
            <a:avLst/>
          </a:prstGeom>
          <a:noFill/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1142985"/>
            <a:ext cx="12192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Times New Roman" pitchFamily="18" charset="0"/>
              </a:rPr>
              <a:t>театральное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занятие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rgbClr val="800000"/>
                </a:solidFill>
              </a:rPr>
              <a:t>Творческий этюд</a:t>
            </a: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 smtClean="0">
                <a:solidFill>
                  <a:srgbClr val="800000"/>
                </a:solidFill>
              </a:rPr>
              <a:t>Смолко</a:t>
            </a:r>
            <a:r>
              <a:rPr lang="ru-RU" sz="3200" b="1" dirty="0" smtClean="0">
                <a:solidFill>
                  <a:srgbClr val="800000"/>
                </a:solidFill>
              </a:rPr>
              <a:t> Светланы Владимировны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32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Times New Roman" pitchFamily="18" charset="0"/>
              </a:rPr>
              <a:t>серьезное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занятие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rgbClr val="800000"/>
                </a:solidFill>
              </a:rPr>
              <a:t>Ритм и движение</a:t>
            </a: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» </a:t>
            </a:r>
            <a:endParaRPr lang="en-US" sz="3200" dirty="0" smtClean="0">
              <a:solidFill>
                <a:srgbClr val="800000"/>
              </a:solidFill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800000"/>
                </a:solidFill>
              </a:rPr>
              <a:t>Филатовой Ирины Сергеевны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800000"/>
              </a:solidFill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Arial" pitchFamily="34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Arial" pitchFamily="34" charset="0"/>
              </a:rPr>
              <a:t>впечатляющее</a:t>
            </a:r>
            <a:r>
              <a:rPr lang="ru-RU" sz="3200" dirty="0" smtClean="0">
                <a:solidFill>
                  <a:srgbClr val="002060"/>
                </a:solidFill>
                <a:cs typeface="Arial" pitchFamily="34" charset="0"/>
              </a:rPr>
              <a:t> занятие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</a:rPr>
              <a:t>«Лепка свистульки в форме птиц Сибири» </a:t>
            </a:r>
            <a:r>
              <a:rPr lang="ru-RU" sz="3200" b="1" dirty="0" smtClean="0">
                <a:solidFill>
                  <a:srgbClr val="800000"/>
                </a:solidFill>
              </a:rPr>
              <a:t>Шипиловой Светланы Александровны</a:t>
            </a:r>
            <a:endParaRPr lang="ru-RU" sz="3200" dirty="0" smtClean="0">
              <a:solidFill>
                <a:srgbClr val="8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800000"/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4857742" y="714356"/>
            <a:ext cx="3360373" cy="4046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Самые…</a:t>
            </a:r>
            <a:endParaRPr lang="ru-RU" sz="2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Заголовок 12"/>
          <p:cNvSpPr txBox="1">
            <a:spLocks/>
          </p:cNvSpPr>
          <p:nvPr/>
        </p:nvSpPr>
        <p:spPr>
          <a:xfrm>
            <a:off x="0" y="1"/>
            <a:ext cx="4476739" cy="8964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ИТОГИ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5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C:\Users\Пользователь\Downloads\2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4352" y="188640"/>
            <a:ext cx="2480501" cy="764498"/>
          </a:xfrm>
          <a:prstGeom prst="rect">
            <a:avLst/>
          </a:prstGeom>
          <a:noFill/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1545007"/>
            <a:ext cx="12192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Самое </a:t>
            </a:r>
            <a:r>
              <a:rPr lang="ru-RU" sz="3200" b="1" dirty="0" smtClean="0">
                <a:solidFill>
                  <a:srgbClr val="002060"/>
                </a:solidFill>
                <a:cs typeface="Times New Roman" pitchFamily="18" charset="0"/>
              </a:rPr>
              <a:t>математическое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занятие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rgbClr val="800000"/>
                </a:solidFill>
              </a:rPr>
              <a:t>Числа 9 и 10</a:t>
            </a:r>
            <a:r>
              <a:rPr lang="ru-RU" sz="3200" dirty="0" smtClean="0">
                <a:solidFill>
                  <a:srgbClr val="800000"/>
                </a:solidFill>
                <a:cs typeface="Times New Roman" pitchFamily="18" charset="0"/>
              </a:rPr>
              <a:t>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 smtClean="0">
                <a:solidFill>
                  <a:srgbClr val="800000"/>
                </a:solidFill>
              </a:rPr>
              <a:t>Сычкиной</a:t>
            </a:r>
            <a:r>
              <a:rPr lang="ru-RU" sz="3200" b="1" dirty="0" smtClean="0">
                <a:solidFill>
                  <a:srgbClr val="800000"/>
                </a:solidFill>
              </a:rPr>
              <a:t> Виктории Александровны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800000"/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4847862" y="993194"/>
            <a:ext cx="3360373" cy="4046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Самые…</a:t>
            </a:r>
            <a:endParaRPr lang="ru-RU" sz="2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Заголовок 12"/>
          <p:cNvSpPr txBox="1">
            <a:spLocks/>
          </p:cNvSpPr>
          <p:nvPr/>
        </p:nvSpPr>
        <p:spPr>
          <a:xfrm>
            <a:off x="0" y="1"/>
            <a:ext cx="4476739" cy="8964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ИТОГИ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8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5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408" y="166264"/>
            <a:ext cx="9029700" cy="6894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Самые популярные комментарии экспертов </a:t>
            </a:r>
            <a:endParaRPr lang="ru-RU" sz="3600" dirty="0">
              <a:solidFill>
                <a:srgbClr val="00206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16948594"/>
              </p:ext>
            </p:extLst>
          </p:nvPr>
        </p:nvGraphicFramePr>
        <p:xfrm>
          <a:off x="290713" y="1044158"/>
          <a:ext cx="11739283" cy="5501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29122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http://purl.org/dc/elements/1.1/"/>
    <ds:schemaRef ds:uri="http://schemas.microsoft.com/office/2006/metadata/properties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4699</TotalTime>
  <Words>364</Words>
  <Application>Microsoft Office PowerPoint</Application>
  <PresentationFormat>Произвольный</PresentationFormat>
  <Paragraphs>140</Paragraphs>
  <Slides>14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Шаблон в оформлении «Облачный шкипер»</vt:lpstr>
      <vt:lpstr>Фестиваль педагогического опыта «ПЕДАГОГИЧЕСКАЯ ВЕСНА»</vt:lpstr>
      <vt:lpstr>   УЧАСТНИКИ ФЕСТИВАЛЯ    </vt:lpstr>
      <vt:lpstr>   ФОРМЫ ПРЕДЪЯВЛЕНИЯ ОПЫТА   </vt:lpstr>
      <vt:lpstr>Активность зрителей и экспертов</vt:lpstr>
      <vt:lpstr>Самые…</vt:lpstr>
      <vt:lpstr>Самые…</vt:lpstr>
      <vt:lpstr>Самые…</vt:lpstr>
      <vt:lpstr>Самые…</vt:lpstr>
      <vt:lpstr>Самые популярные комментарии экспертов </vt:lpstr>
      <vt:lpstr>Слайд 10</vt:lpstr>
      <vt:lpstr>ПОЗДРАВЛЯЕМ!</vt:lpstr>
      <vt:lpstr>ПОЗДРАВЛЯЕМ!</vt:lpstr>
      <vt:lpstr>РЕЙТИНГ  УЧАСТНИКОВ</vt:lpstr>
      <vt:lpstr> С НАДЕЖДОЙ НА ДАЛЬНЕЙШИЕ ПРОДУКТИВНЫЕ ОТНОШЕНИЯ!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карта наблюдения профессиональной деятельности педагога дополнительного образования</dc:title>
  <dc:creator>ГЕЙН</dc:creator>
  <cp:lastModifiedBy>Пользователь</cp:lastModifiedBy>
  <cp:revision>263</cp:revision>
  <dcterms:created xsi:type="dcterms:W3CDTF">2017-11-19T13:06:58Z</dcterms:created>
  <dcterms:modified xsi:type="dcterms:W3CDTF">2025-04-08T02:09:04Z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