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5" r:id="rId2"/>
    <p:sldId id="257" r:id="rId3"/>
    <p:sldId id="256" r:id="rId4"/>
    <p:sldId id="316" r:id="rId5"/>
    <p:sldId id="319" r:id="rId6"/>
    <p:sldId id="31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D0D8E8"/>
    <a:srgbClr val="E9EDF4"/>
    <a:srgbClr val="BC0695"/>
    <a:srgbClr val="DEA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16" y="-40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52D34-E84C-462C-8ED3-F7CE71E1514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EC5B0-110D-4300-BA59-5E3628407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46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ownloads\фон1.jpg"/>
          <p:cNvPicPr>
            <a:picLocks noChangeAspect="1" noChangeArrowheads="1"/>
          </p:cNvPicPr>
          <p:nvPr/>
        </p:nvPicPr>
        <p:blipFill>
          <a:blip r:embed="rId2" cstate="print"/>
          <a:srcRect l="12091"/>
          <a:stretch>
            <a:fillRect/>
          </a:stretch>
        </p:blipFill>
        <p:spPr bwMode="auto">
          <a:xfrm>
            <a:off x="0" y="0"/>
            <a:ext cx="9165578" cy="685800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ownloads\2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88640"/>
            <a:ext cx="3048000" cy="1252538"/>
          </a:xfrm>
          <a:prstGeom prst="rect">
            <a:avLst/>
          </a:prstGeom>
          <a:noFill/>
        </p:spPr>
      </p:pic>
      <p:pic>
        <p:nvPicPr>
          <p:cNvPr id="6" name="Рисунок 5" descr="C:\Users\2-05\Desktop\проект _Сбербанк (вклад в будущее)\проект АСОШ №3\Fund_Sberbank_uglovoi150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7030" cy="13989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03"/>
          <p:cNvSpPr>
            <a:spLocks noChangeArrowheads="1"/>
          </p:cNvSpPr>
          <p:nvPr/>
        </p:nvSpPr>
        <p:spPr bwMode="auto">
          <a:xfrm>
            <a:off x="0" y="2000240"/>
            <a:ext cx="9144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Педагогический проект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Fedra Sans Pro Demi" panose="020B0403040000020004" pitchFamily="34" charset="0"/>
              </a:rPr>
              <a:t> по изменению пространственно-предметного компонента образовательной среды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«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Театр начинается с вешалки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»</a:t>
            </a:r>
            <a:endParaRPr lang="ru-RU" sz="3600" kern="0" cap="all" dirty="0" smtClean="0">
              <a:solidFill>
                <a:schemeClr val="tx2">
                  <a:lumMod val="75000"/>
                </a:schemeClr>
              </a:solidFill>
              <a:latin typeface="+mn-lt"/>
              <a:ea typeface="Fedra Sans Pro Light" charset="0"/>
              <a:cs typeface="Fedra Sans Pro Light" charset="0"/>
              <a:sym typeface="Fedra Sans Pro"/>
            </a:endParaRPr>
          </a:p>
          <a:p>
            <a:pPr algn="ctr" eaLnBrk="1"/>
            <a:endParaRPr lang="ru-RU" sz="3600" b="1" kern="0" cap="all" dirty="0">
              <a:solidFill>
                <a:schemeClr val="tx2">
                  <a:lumMod val="75000"/>
                </a:schemeClr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5229200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Волога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Анна Петровна, педагог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дополнительного образования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Shape 207"/>
          <p:cNvSpPr>
            <a:spLocks noChangeArrowheads="1"/>
          </p:cNvSpPr>
          <p:nvPr/>
        </p:nvSpPr>
        <p:spPr bwMode="auto">
          <a:xfrm>
            <a:off x="6372200" y="5733256"/>
            <a:ext cx="24527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24 ноября 2022</a:t>
            </a: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7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ownloads\фон1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2091"/>
          <a:stretch>
            <a:fillRect/>
          </a:stretch>
        </p:blipFill>
        <p:spPr bwMode="auto">
          <a:xfrm>
            <a:off x="857224" y="0"/>
            <a:ext cx="9379892" cy="6858000"/>
          </a:xfrm>
          <a:prstGeom prst="rect">
            <a:avLst/>
          </a:prstGeom>
          <a:noFill/>
        </p:spPr>
      </p:pic>
      <p:pic>
        <p:nvPicPr>
          <p:cNvPr id="6" name="Рисунок 5" descr="C:\Users\2-05\Desktop\проект _Сбербанк (вклад в будущее)\проект АСОШ №3\Fund_Sberbank_uglovoi15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7030" cy="1398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485"/>
          <p:cNvSpPr>
            <a:spLocks noChangeArrowheads="1"/>
          </p:cNvSpPr>
          <p:nvPr/>
        </p:nvSpPr>
        <p:spPr bwMode="auto">
          <a:xfrm>
            <a:off x="214282" y="2214554"/>
            <a:ext cx="5929354" cy="415099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457200" indent="-457200" algn="ctr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ea typeface="Fedra Sans Pro Light" panose="020B0303040000020004" pitchFamily="34" charset="0"/>
                <a:cs typeface="Times New Roman" pitchFamily="18" charset="0"/>
              </a:rPr>
              <a:t>Театр кукол «Петрушка»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altLang="ru-RU" sz="2800" dirty="0" smtClean="0">
              <a:solidFill>
                <a:schemeClr val="tx2">
                  <a:lumMod val="75000"/>
                </a:schemeClr>
              </a:solidFill>
              <a:ea typeface="Fedra Sans Pro Light" panose="020B0303040000020004" pitchFamily="34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ea typeface="Fedra Sans Pro Light" panose="020B0303040000020004" pitchFamily="34" charset="0"/>
                <a:cs typeface="Times New Roman" pitchFamily="18" charset="0"/>
              </a:rPr>
              <a:t>Возраст:  5-12 лет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ea typeface="Fedra Sans Pro Light" panose="020B0303040000020004" pitchFamily="34" charset="0"/>
                <a:cs typeface="Times New Roman" pitchFamily="18" charset="0"/>
              </a:rPr>
              <a:t>Количество групп:  5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ea typeface="Fedra Sans Pro Light" panose="020B0303040000020004" pitchFamily="34" charset="0"/>
                <a:cs typeface="Times New Roman" pitchFamily="18" charset="0"/>
              </a:rPr>
              <a:t>Наполняемость  групп:  10 -17 чел.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Время обучения:  от 1 года до 6 лет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Wingdings" panose="05000000000000000000" pitchFamily="2" charset="2"/>
              <a:buChar char="ü"/>
            </a:pPr>
            <a:endParaRPr lang="ru-RU" altLang="ru-RU" sz="2200" dirty="0">
              <a:solidFill>
                <a:schemeClr val="tx2">
                  <a:lumMod val="75000"/>
                </a:schemeClr>
              </a:solidFill>
              <a:latin typeface="+mn-lt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276872"/>
            <a:ext cx="3461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500702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Fedra Sans Pro Demi" panose="020B0403040000020004" pitchFamily="34" charset="0"/>
                <a:ea typeface="Fedra Sans Pro Demi" panose="020B0403040000020004" pitchFamily="34" charset="0"/>
              </a:rPr>
              <a:t>	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Анна\Desktop\фото в презентацию\qrcode_vologa.blogspot.co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143356"/>
            <a:ext cx="2714644" cy="2714644"/>
          </a:xfrm>
          <a:prstGeom prst="rect">
            <a:avLst/>
          </a:prstGeom>
          <a:noFill/>
        </p:spPr>
      </p:pic>
      <p:pic>
        <p:nvPicPr>
          <p:cNvPr id="9" name="Picture 4" descr="C:\Users\Пользователь\Downloads\2 (4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0"/>
            <a:ext cx="3048000" cy="12525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358082" y="2285992"/>
            <a:ext cx="1610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dirty="0" smtClean="0">
                <a:solidFill>
                  <a:srgbClr val="FF0000"/>
                </a:solidFill>
                <a:ea typeface="Fedra Sans Pro Light" panose="020B0303040000020004" pitchFamily="34" charset="0"/>
                <a:cs typeface="Times New Roman" pitchFamily="18" charset="0"/>
              </a:rPr>
              <a:t>ФОТО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ownloads\2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8640"/>
            <a:ext cx="3048000" cy="1252538"/>
          </a:xfrm>
          <a:prstGeom prst="rect">
            <a:avLst/>
          </a:prstGeom>
          <a:noFill/>
        </p:spPr>
      </p:pic>
      <p:pic>
        <p:nvPicPr>
          <p:cNvPr id="6" name="Рисунок 5" descr="C:\Users\2-05\Desktop\проект _Сбербанк (вклад в будущее)\проект АСОШ №3\Fund_Sberbank_uglovoi15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97" y="42273"/>
            <a:ext cx="1637030" cy="13989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357166"/>
            <a:ext cx="507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Театр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начинается с вешалки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200" kern="0" cap="all" dirty="0" smtClean="0">
              <a:solidFill>
                <a:schemeClr val="tx2">
                  <a:lumMod val="75000"/>
                </a:schemeClr>
              </a:solidFill>
              <a:ea typeface="Fedra Sans Pro Light" charset="0"/>
              <a:cs typeface="Fedra Sans Pro Light" charset="0"/>
              <a:sym typeface="Fedra Sans Pro"/>
            </a:endParaRPr>
          </a:p>
        </p:txBody>
      </p:sp>
      <p:pic>
        <p:nvPicPr>
          <p:cNvPr id="2050" name="Picture 2" descr="F:\2022-2023 учебный год\КОНКУРСЫ\фестиваль лучшие практики РЛП\Волога\бы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3021227" cy="2259878"/>
          </a:xfrm>
          <a:prstGeom prst="rect">
            <a:avLst/>
          </a:prstGeom>
          <a:noFill/>
        </p:spPr>
      </p:pic>
      <p:pic>
        <p:nvPicPr>
          <p:cNvPr id="2051" name="Picture 3" descr="F:\2022-2023 учебный год\КОНКУРСЫ\фестиваль лучшие практики РЛП\Волога\было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4221088"/>
            <a:ext cx="3094776" cy="2314892"/>
          </a:xfrm>
          <a:prstGeom prst="rect">
            <a:avLst/>
          </a:prstGeom>
          <a:noFill/>
        </p:spPr>
      </p:pic>
      <p:pic>
        <p:nvPicPr>
          <p:cNvPr id="2052" name="Picture 4" descr="F:\2022-2023 учебный год\КОНКУРСЫ\фестиваль лучшие практики РЛП\Волога\работы паутинка и сте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071678"/>
            <a:ext cx="529470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ownloads\2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8640"/>
            <a:ext cx="3048000" cy="1252538"/>
          </a:xfrm>
          <a:prstGeom prst="rect">
            <a:avLst/>
          </a:prstGeom>
          <a:noFill/>
        </p:spPr>
      </p:pic>
      <p:pic>
        <p:nvPicPr>
          <p:cNvPr id="6" name="Рисунок 5" descr="C:\Users\2-05\Desktop\проект _Сбербанк (вклад в будущее)\проект АСОШ №3\Fund_Sberbank_uglovoi15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97" y="42273"/>
            <a:ext cx="1637030" cy="139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F:\2022-2023 учебный год\КОНКУРСЫ\фестиваль лучшие практики РЛП\Волога\ста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00174"/>
            <a:ext cx="2387636" cy="17859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28728" y="428604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Обживаем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«вешалку»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098" name="Picture 2" descr="F:\2022-2023 учебный год\КОНКУРСЫ\фестиваль лучшие практики РЛП\Волога\1668750001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500174"/>
            <a:ext cx="6000791" cy="4500594"/>
          </a:xfrm>
          <a:prstGeom prst="rect">
            <a:avLst/>
          </a:prstGeom>
          <a:noFill/>
        </p:spPr>
      </p:pic>
      <p:pic>
        <p:nvPicPr>
          <p:cNvPr id="7" name="Picture 2" descr="F:\2022-2023 учебный год\КОНКУРСЫ\фестиваль лучшие практики РЛП\Волога\1668750001208.jpg"/>
          <p:cNvPicPr>
            <a:picLocks noChangeAspect="1" noChangeArrowheads="1"/>
          </p:cNvPicPr>
          <p:nvPr/>
        </p:nvPicPr>
        <p:blipFill>
          <a:blip r:embed="rId6" cstate="print"/>
          <a:srcRect l="13725"/>
          <a:stretch>
            <a:fillRect/>
          </a:stretch>
        </p:blipFill>
        <p:spPr bwMode="auto">
          <a:xfrm>
            <a:off x="5357818" y="3538443"/>
            <a:ext cx="3643338" cy="3158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ownloads\2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928926" cy="1252538"/>
          </a:xfrm>
          <a:prstGeom prst="rect">
            <a:avLst/>
          </a:prstGeom>
          <a:noFill/>
        </p:spPr>
      </p:pic>
      <p:pic>
        <p:nvPicPr>
          <p:cNvPr id="6" name="Рисунок 5" descr="C:\Users\2-05\Desktop\проект _Сбербанк (вклад в будущее)\проект АСОШ №3\Fund_Sberbank_uglovoi15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425" cy="124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Анна\Downloads\1668883910825.jpg"/>
          <p:cNvPicPr>
            <a:picLocks noChangeAspect="1" noChangeArrowheads="1"/>
          </p:cNvPicPr>
          <p:nvPr/>
        </p:nvPicPr>
        <p:blipFill>
          <a:blip r:embed="rId4" cstate="print"/>
          <a:srcRect l="10257" r="9971"/>
          <a:stretch>
            <a:fillRect/>
          </a:stretch>
        </p:blipFill>
        <p:spPr bwMode="auto">
          <a:xfrm>
            <a:off x="4124376" y="1571612"/>
            <a:ext cx="4800390" cy="450116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14290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Обживаем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«вешалку»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077" name="Picture 5" descr="F:\2022-2023 учебный год\КОНКУРСЫ\фестиваль лучшие практики РЛП\Волога\письмо Алисы.jpg"/>
          <p:cNvPicPr>
            <a:picLocks noChangeAspect="1" noChangeArrowheads="1"/>
          </p:cNvPicPr>
          <p:nvPr/>
        </p:nvPicPr>
        <p:blipFill>
          <a:blip r:embed="rId5" cstate="print"/>
          <a:srcRect l="5172"/>
          <a:stretch>
            <a:fillRect/>
          </a:stretch>
        </p:blipFill>
        <p:spPr bwMode="auto">
          <a:xfrm rot="5400000">
            <a:off x="197822" y="1588072"/>
            <a:ext cx="4214842" cy="3324667"/>
          </a:xfrm>
          <a:prstGeom prst="rect">
            <a:avLst/>
          </a:prstGeom>
          <a:noFill/>
        </p:spPr>
      </p:pic>
      <p:pic>
        <p:nvPicPr>
          <p:cNvPr id="3075" name="Picture 3" descr="F:\2022-2023 учебный год\КОНКУРСЫ\фестиваль лучшие практики РЛП\Волога\16687500012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786322"/>
            <a:ext cx="2571768" cy="1923683"/>
          </a:xfrm>
          <a:prstGeom prst="rect">
            <a:avLst/>
          </a:prstGeom>
          <a:noFill/>
        </p:spPr>
      </p:pic>
      <p:pic>
        <p:nvPicPr>
          <p:cNvPr id="8" name="Picture 4" descr="F:\2022-2023 учебный год\КОНКУРСЫ\фестиваль лучшие практики РЛП\Волога\почтовый ящик.jpg"/>
          <p:cNvPicPr>
            <a:picLocks noChangeAspect="1" noChangeArrowheads="1"/>
          </p:cNvPicPr>
          <p:nvPr/>
        </p:nvPicPr>
        <p:blipFill>
          <a:blip r:embed="rId7" cstate="print"/>
          <a:srcRect l="3223"/>
          <a:stretch>
            <a:fillRect/>
          </a:stretch>
        </p:blipFill>
        <p:spPr bwMode="auto">
          <a:xfrm rot="5400000">
            <a:off x="-243552" y="4744122"/>
            <a:ext cx="2144998" cy="165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ownloads\2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8640"/>
            <a:ext cx="3048000" cy="1252538"/>
          </a:xfrm>
          <a:prstGeom prst="rect">
            <a:avLst/>
          </a:prstGeom>
          <a:noFill/>
        </p:spPr>
      </p:pic>
      <p:pic>
        <p:nvPicPr>
          <p:cNvPr id="6" name="Рисунок 5" descr="C:\Users\2-05\Desktop\проект _Сбербанк (вклад в будущее)\проект АСОШ №3\Fund_Sberbank_uglovoi150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97" y="42273"/>
            <a:ext cx="1637030" cy="13989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6635592"/>
              </p:ext>
            </p:extLst>
          </p:nvPr>
        </p:nvGraphicFramePr>
        <p:xfrm>
          <a:off x="340656" y="1285859"/>
          <a:ext cx="8479816" cy="5384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9816"/>
              </a:tblGrid>
              <a:tr h="389610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Возможности обновлённого 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пространства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</a:tr>
              <a:tr h="1396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Обучающиеся: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- самостоятельная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оформительская деятельность;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амовыражение, отражение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своей личности и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индивидуальности;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межличностных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отношений;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осознанной публичной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ответственности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</a:tr>
              <a:tr h="934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Новички: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узнать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правила, традиции коллектива, легче и быстрее стать его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членом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</a:tr>
              <a:tr h="812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Родители: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увидеть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работу объединения не только на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сцене;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узнать глубже интересы, проблемы своих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детей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</a:tr>
              <a:tr h="964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Педагог: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более близкое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неформальное общение</a:t>
                      </a:r>
                      <a:r>
                        <a:rPr lang="ru-RU" sz="20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 детьми;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более разнообразный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наполненный образовательный</a:t>
                      </a:r>
                      <a:r>
                        <a:rPr lang="ru-RU" sz="20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процесс;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более открытая обратная связь</a:t>
                      </a: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12961</TotalTime>
  <Words>153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Анна</dc:creator>
  <cp:lastModifiedBy>User</cp:lastModifiedBy>
  <cp:revision>302</cp:revision>
  <dcterms:modified xsi:type="dcterms:W3CDTF">2022-11-20T08:01:34Z</dcterms:modified>
</cp:coreProperties>
</file>