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78" d="100"/>
          <a:sy n="78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BAFA-D375-8B4A-B139-1B9F9C500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0C9A2-291F-D54A-BF11-FB6370EE0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1E20-F3EA-9846-8EF1-A3A20A2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8396-EF7D-D047-93F9-F44D2240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E57F1-5185-4440-BB45-6A3A7A6E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12B09-B001-EC44-B29C-686A8884D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155C-1AA1-214F-A24A-6C843B78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160E-77B9-1C47-AA40-D6CE89C3A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C890-0707-7341-B8B7-59FB518F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5F8D-8222-3342-A2C3-C2D71014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9A7E5-FD3F-2E49-997D-26C96088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271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7F2FF-27FD-F14C-BAF6-43D3E715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89D85-4E04-EE4C-BC2E-5853BBAC1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BADB-B5BB-8941-8F7D-5E4162F1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F9DA-DA04-D74C-A8F8-F06BB923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76E2-6C76-9149-8F47-C346539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1985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CBBF-D3D7-CF4E-AAA7-E2976D1D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8264-3946-AB4C-A864-5EF195C4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C2E8-C4BF-B040-BD73-B58B1082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2C74-BFDB-844E-B896-F030774E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6A2B7-4120-1144-BF1C-2C850AA2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AE14-4CC5-D64F-9AF7-516D84A7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6800-C5FF-EB48-B052-B6E5ACD71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6593-AB36-8742-B79F-3C7C38D4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F2529-A27F-614D-B0AF-28C23B3B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78D9-3694-EB4C-BE07-851692B3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2069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E455-D8CE-2C4B-9DE9-AC9B4322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280F-3E04-754F-89BE-87B9ADA26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4F0ED-6646-3B4E-9622-180B38E93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FA8BB-25CD-6B48-9500-29EB0981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BB07E-1EE5-6045-820C-C5252DE1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A04F3-C531-9946-AFFC-19FBEE5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1686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F0A1-7BE9-9D4E-9CFF-2BA02F81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FFD9-FE06-8F4B-86DC-3DC557D5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C5D0-5DE4-C443-B957-6AFAA2430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A51DA-F7F7-164F-B74B-C44859692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B067E-3A23-7D40-BD05-331FD39AA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9EDC1-CAF2-534F-8F69-A2AA8CBC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836FE-9F93-164B-BFC8-346FBE78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E7B92-5EEC-404E-A292-D5C4760A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7733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AA41-4AB7-4845-9C1B-681A7C11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2BB50-44B2-9541-9AD4-3FFEABAE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7BEEA-139A-504E-89A3-CDFC61A2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439F2-DED8-844F-B22A-9C8FB502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0565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1887-D3C6-E84F-BEAD-A17A0B0B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E1118-10CB-1B4D-A735-60A08951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E24B-2A96-3846-927E-8C925AD2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0834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0E43-C704-9846-BE0E-60265236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7AAA-2526-1749-A81D-4C5EEFF6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48C28-7319-F84A-BA2B-81C3DF6DE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BCFB-6115-9748-A3D4-1AA3BC4E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9CFFA-EDFF-CD4F-9791-8F7994DD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CE4A1-302D-E742-9E2D-FDA4BF3B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7871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2D33-F2DE-A146-8350-28118B56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6EA6D-5926-A44A-893E-C4AEFE658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45139-F534-E64B-967A-F8B09735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6ABD-0FE8-324B-AF37-3FFB0765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7F7F0-4D09-6148-9D8C-19733E82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0C2E5-451F-4140-8592-B02808E8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06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8F0DB-8C2A-FF45-8ED7-1C1048A9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B59B1-4CE7-B34E-A82B-7089128A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063A-7A94-4D4E-81AC-C7647619E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2B8C-4FD5-AB40-B352-3D8DD056642D}" type="datetimeFigureOut">
              <a:rPr lang="en-UA" smtClean="0"/>
              <a:t>03/01/2023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F551-BE8E-0E40-99B4-049655840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A7D7-9572-BA4A-B12C-0A421C7A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9F80-AB46-574D-81C7-CF60ABF871C2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2DA2F-4D71-D746-926F-0E343FF7EE2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9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6D15-B8D1-EB4C-B2C4-B69A8A1E8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 коде.</a:t>
            </a:r>
            <a:br>
              <a:rPr lang="ru-RU" dirty="0" smtClean="0"/>
            </a:br>
            <a:r>
              <a:rPr lang="ru-RU" dirty="0" smtClean="0"/>
              <a:t>Командная разработка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0463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33278"/>
              </p:ext>
            </p:extLst>
          </p:nvPr>
        </p:nvGraphicFramePr>
        <p:xfrm>
          <a:off x="2738438" y="1517650"/>
          <a:ext cx="67151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3" imgW="6715115" imgH="3819444" progId="Excel.Sheet.12">
                  <p:embed/>
                </p:oleObj>
              </mc:Choice>
              <mc:Fallback>
                <p:oleObj name="Лист" r:id="rId3" imgW="6715115" imgH="38194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8438" y="1517650"/>
                        <a:ext cx="67151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24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Лист Microsoft Excel</vt:lpstr>
      <vt:lpstr>История в коде. Командная разработка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2</cp:revision>
  <dcterms:created xsi:type="dcterms:W3CDTF">2022-05-10T09:14:09Z</dcterms:created>
  <dcterms:modified xsi:type="dcterms:W3CDTF">2023-03-01T05:06:47Z</dcterms:modified>
</cp:coreProperties>
</file>